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9" r:id="rId2"/>
    <p:sldId id="261" r:id="rId3"/>
    <p:sldId id="257" r:id="rId4"/>
    <p:sldId id="264" r:id="rId5"/>
    <p:sldId id="262" r:id="rId6"/>
    <p:sldId id="258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12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C549C2-4061-4051-BD0A-136C582E572A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4A3B7-3A7D-496E-8599-EADFB91AF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27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A55DD-A43A-47D1-8BEE-70F75D5609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983DB2-4A7A-4A81-A28C-3FD5AC500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C9670-8A3B-4B1E-979D-5F2816EF1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480CA-A32B-4121-9F3C-CE93A06FE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E03AD-C66B-446A-A72C-3D19B799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299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5A3B-C41C-4BC0-8945-FAFFA5816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FC4CB1-15DB-492D-961E-B32B475865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4E4E0-B9A8-4FF1-9F9B-7D1255D14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F25FB-82A7-47A3-BA0D-624BC44A9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93D5E-A3B9-462C-B1F6-4EE7975EE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34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3165E5-A977-4343-B461-8C0C91A6BB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4D09DA-8231-4E6C-BC70-C7C29DCF9B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1986E-D6BB-423A-8DC6-1AC12D69B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868EE-6E27-48F0-B08A-19115AC7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E35CF-31C2-4E9F-BA71-E25939F4C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852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B68EB-D439-4CBD-A175-0F371968B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C89F5-E611-410C-BAEE-B5A67066A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61081-1230-4CA7-8741-D844BA36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930F5-3474-4B3F-96C1-86383AD27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DC152-B731-4219-B74A-1B9100CE8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112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D2D87-5C39-4DBB-B51F-3A4DABDDE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73E89-0547-427E-922F-C4A63B670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CA18A-40EE-4A37-91ED-1F51BD96D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0C9E0-BC49-45A9-B2A8-BBF213E3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999B1-60DB-49E2-B0B5-36BC141B5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527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60B20-25A2-4267-B208-5EE8ECF10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5DFAD-D967-4882-A3A5-6FF728CD38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90D20-3C10-46CF-B2D8-C55492ECD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45883-91F3-49E3-BA41-7E224CC3B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4F831-7680-4777-8CAF-80DCE9C7F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792F9D-246E-408A-8573-BB6D9A7C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478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C30B1-CD63-4DE2-ACFD-218A17822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60971-ECEA-4B9D-92C7-3875A4336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DA86EF-A124-4F79-BBC7-7D642E7563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0D3F30-B04F-4895-9FBC-4FD00EA79F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B02D36-6941-4B37-A56C-53F29A3B7C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1A5235-1A55-4534-A4F3-A9438C592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1D241C-0620-4B37-8590-1F8BF0C4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D66CCF-6A23-4C9F-8E7C-3351BD47A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7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A9C76-6F6E-4D99-AAEB-ABDE6086B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E4CC46-0276-424C-959A-20BD38557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BAF992-A0BF-4E10-A0D0-3578820B9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D5452-CAA9-4431-9FA6-61C0198E1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27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4C9713-25EC-4806-AEBD-33F9E0A5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CF5D9A-5B87-4847-816F-7CD5B699F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5102DE-A09A-4BCB-A1A8-099E09EE8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059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28C11-FDD6-41B9-8AAE-B58683620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D7AAB-1F9E-4D73-9AB9-C0434657B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EFE06-B2B1-4FA8-96C7-36F407E475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F1ABD-B718-4745-99E0-E8B80C4A2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980A70-5F37-449F-9F77-2BC1A7BAD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44A74-ED80-4CBB-BF20-D6F4532D4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82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A918B-B4A9-48C6-8E56-77FBE6F46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FEFA31-A94E-449B-93BF-64147C4B6E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99826A-9F0F-4BDC-BC44-37CC2FF70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10E1B-550B-4158-BEDE-C3DDADFEB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4C91AB-63A2-4E97-906C-EBE353B3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BD58D-41CE-4731-949B-FF7BA1B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588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6FD334-ADE4-41D2-BDD2-2A0FA1635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83C51-E47F-44A9-AF96-6AADD16D3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A917B-9F22-4915-B4F6-C7C9DDF5FE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1B3F3-5384-4301-ABF7-DE4B86968324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83F17-0470-48AD-A291-820278415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F119-889F-436E-B0B8-8039645C96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9FE16-4788-4BE2-9458-29D9CB7C0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07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tablet&#10;&#10;Description automatically generated with medium confidence">
            <a:extLst>
              <a:ext uri="{FF2B5EF4-FFF2-40B4-BE49-F238E27FC236}">
                <a16:creationId xmlns:a16="http://schemas.microsoft.com/office/drawing/2014/main" id="{DCCFC66D-6B90-44E7-9023-8246132592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28" r="-1" b="-1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6CB184-4253-41D7-AA88-96583FAA39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BEQ, BNE, J MIPS Operations Lab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AE0F1-A700-4659-999B-87F97DF74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Anthony Ramos</a:t>
            </a:r>
          </a:p>
          <a:p>
            <a:pPr algn="l"/>
            <a:r>
              <a:rPr lang="en-US" sz="2000" dirty="0"/>
              <a:t>CSC342/43</a:t>
            </a:r>
          </a:p>
          <a:p>
            <a:pPr algn="l"/>
            <a:r>
              <a:rPr lang="en-US" sz="2000" dirty="0"/>
              <a:t>Spring 2021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Video 22">
            <a:hlinkClick r:id="" action="ppaction://media"/>
            <a:extLst>
              <a:ext uri="{FF2B5EF4-FFF2-40B4-BE49-F238E27FC236}">
                <a16:creationId xmlns:a16="http://schemas.microsoft.com/office/drawing/2014/main" id="{F8927EEA-03F9-4A3F-8E75-64DD3B4FD3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91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348"/>
    </mc:Choice>
    <mc:Fallback>
      <p:transition spd="slow" advTm="8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14CBFA4-82C0-4B65-A472-D94C244A02BB}"/>
              </a:ext>
            </a:extLst>
          </p:cNvPr>
          <p:cNvSpPr txBox="1"/>
          <p:nvPr/>
        </p:nvSpPr>
        <p:spPr>
          <a:xfrm>
            <a:off x="1076830" y="640672"/>
            <a:ext cx="1353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Objective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DD306C-A833-4675-B8D6-20EDFAEE9040}"/>
              </a:ext>
            </a:extLst>
          </p:cNvPr>
          <p:cNvSpPr txBox="1"/>
          <p:nvPr/>
        </p:nvSpPr>
        <p:spPr>
          <a:xfrm>
            <a:off x="1076829" y="1334610"/>
            <a:ext cx="10242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Implement data paths of BEQ and BNE MIPS instructions to determine the address of the next instruction to be executed. This will be realized using components from previous labs.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F1FF87-B362-4740-A5A2-0E204BDDC8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743"/>
          <a:stretch/>
        </p:blipFill>
        <p:spPr>
          <a:xfrm>
            <a:off x="2680539" y="2767212"/>
            <a:ext cx="6830922" cy="3790611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7867768-92D2-4433-9B91-EE97926E15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338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2"/>
    </mc:Choice>
    <mc:Fallback>
      <p:transition spd="slow" advTm="15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4">
            <a:extLst>
              <a:ext uri="{FF2B5EF4-FFF2-40B4-BE49-F238E27FC236}">
                <a16:creationId xmlns:a16="http://schemas.microsoft.com/office/drawing/2014/main" id="{7CB8EC6E-E8DE-41AE-90D6-D8E1E3082C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425237"/>
              </p:ext>
            </p:extLst>
          </p:nvPr>
        </p:nvGraphicFramePr>
        <p:xfrm>
          <a:off x="2032000" y="324358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342223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27402366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0130445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2379652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OP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Rs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1"/>
                          </a:solidFill>
                        </a:rPr>
                        <a:t>Rt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Immediate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489468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7F79CA9C-F450-470C-ABF0-90A93E50E85E}"/>
              </a:ext>
            </a:extLst>
          </p:cNvPr>
          <p:cNvSpPr txBox="1"/>
          <p:nvPr/>
        </p:nvSpPr>
        <p:spPr>
          <a:xfrm>
            <a:off x="2689458" y="3728621"/>
            <a:ext cx="6813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6-Bit		    5-Bit		       5-Bit 		          16-Bit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A50648A-DBDE-4288-802A-4F4CF11721BD}"/>
              </a:ext>
            </a:extLst>
          </p:cNvPr>
          <p:cNvSpPr txBox="1"/>
          <p:nvPr/>
        </p:nvSpPr>
        <p:spPr>
          <a:xfrm>
            <a:off x="1890943" y="2817452"/>
            <a:ext cx="842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31		   26		       21		          16 		               0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EF5602-7E90-4210-9B42-8B3A62018DF9}"/>
              </a:ext>
            </a:extLst>
          </p:cNvPr>
          <p:cNvSpPr txBox="1"/>
          <p:nvPr/>
        </p:nvSpPr>
        <p:spPr>
          <a:xfrm>
            <a:off x="1076830" y="640672"/>
            <a:ext cx="3319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I-Type Instruction Format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D1B5E6D-0954-4A36-92EA-5EE4F09632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807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41"/>
    </mc:Choice>
    <mc:Fallback>
      <p:transition spd="slow" advTm="6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14CBFA4-82C0-4B65-A472-D94C244A02BB}"/>
              </a:ext>
            </a:extLst>
          </p:cNvPr>
          <p:cNvSpPr txBox="1"/>
          <p:nvPr/>
        </p:nvSpPr>
        <p:spPr>
          <a:xfrm>
            <a:off x="1076830" y="640672"/>
            <a:ext cx="1970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Design (VHDL)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0380CB-76C8-4C55-965B-803C1FCCD09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232221" y="2107569"/>
            <a:ext cx="9727558" cy="264286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1AE8E0E-AC6E-4127-9C78-DD1A5FE90D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100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0"/>
    </mc:Choice>
    <mc:Fallback>
      <p:transition spd="slow" advTm="3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14CBFA4-82C0-4B65-A472-D94C244A02BB}"/>
              </a:ext>
            </a:extLst>
          </p:cNvPr>
          <p:cNvSpPr txBox="1"/>
          <p:nvPr/>
        </p:nvSpPr>
        <p:spPr>
          <a:xfrm>
            <a:off x="1076830" y="640672"/>
            <a:ext cx="1970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Design (VHDL)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A6DC41-4A75-4927-84AC-0E099B576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485" y="1339913"/>
            <a:ext cx="7873030" cy="510083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50E525E-19B0-44FA-A5A9-09677FDF8D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104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7"/>
    </mc:Choice>
    <mc:Fallback>
      <p:transition spd="slow" advTm="3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628162-119A-4EC6-8EF0-482A4E38D6D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076830" y="1885712"/>
            <a:ext cx="10038340" cy="30865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10EAEE8-D43F-4083-BF5D-7EC527164890}"/>
              </a:ext>
            </a:extLst>
          </p:cNvPr>
          <p:cNvSpPr/>
          <p:nvPr/>
        </p:nvSpPr>
        <p:spPr>
          <a:xfrm>
            <a:off x="5557421" y="2317071"/>
            <a:ext cx="1118586" cy="265442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2F51E1-ADEC-4CB1-8E6A-0D9CD27499FA}"/>
              </a:ext>
            </a:extLst>
          </p:cNvPr>
          <p:cNvSpPr/>
          <p:nvPr/>
        </p:nvSpPr>
        <p:spPr>
          <a:xfrm>
            <a:off x="7796071" y="2318550"/>
            <a:ext cx="1118587" cy="2654424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FFADB1-23F4-4464-9575-A0473C7730FE}"/>
              </a:ext>
            </a:extLst>
          </p:cNvPr>
          <p:cNvSpPr/>
          <p:nvPr/>
        </p:nvSpPr>
        <p:spPr>
          <a:xfrm>
            <a:off x="10016970" y="2320030"/>
            <a:ext cx="1118588" cy="2654424"/>
          </a:xfrm>
          <a:prstGeom prst="rect">
            <a:avLst/>
          </a:prstGeom>
          <a:noFill/>
          <a:ln w="38100">
            <a:solidFill>
              <a:srgbClr val="EE12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C83FA2-458C-4486-8432-E457C91C122B}"/>
              </a:ext>
            </a:extLst>
          </p:cNvPr>
          <p:cNvSpPr txBox="1"/>
          <p:nvPr/>
        </p:nvSpPr>
        <p:spPr>
          <a:xfrm>
            <a:off x="5406487" y="5122416"/>
            <a:ext cx="142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Verification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53E4E7-58F0-4A84-A169-2124F714C54C}"/>
              </a:ext>
            </a:extLst>
          </p:cNvPr>
          <p:cNvSpPr txBox="1"/>
          <p:nvPr/>
        </p:nvSpPr>
        <p:spPr>
          <a:xfrm>
            <a:off x="7645137" y="5122416"/>
            <a:ext cx="142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Verification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F50FDF-FFD6-4104-B29E-4BC044CD9EF5}"/>
              </a:ext>
            </a:extLst>
          </p:cNvPr>
          <p:cNvSpPr txBox="1"/>
          <p:nvPr/>
        </p:nvSpPr>
        <p:spPr>
          <a:xfrm>
            <a:off x="9866037" y="5122416"/>
            <a:ext cx="142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Verification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2319BA-0862-42F7-A4CC-75683D7EB316}"/>
              </a:ext>
            </a:extLst>
          </p:cNvPr>
          <p:cNvSpPr txBox="1"/>
          <p:nvPr/>
        </p:nvSpPr>
        <p:spPr>
          <a:xfrm>
            <a:off x="1076830" y="640672"/>
            <a:ext cx="2103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BEQ Simulation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64FC1A47-83A7-42B2-A2CC-75559ED303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781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598"/>
    </mc:Choice>
    <mc:Fallback>
      <p:transition spd="slow" advTm="69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963" x="6015038" y="3849688"/>
          <p14:tracePt t="14969" x="6015038" y="3857625"/>
          <p14:tracePt t="14982" x="6015038" y="3867150"/>
          <p14:tracePt t="14989" x="6015038" y="3875088"/>
          <p14:tracePt t="14996" x="6015038" y="3883025"/>
          <p14:tracePt t="15004" x="6015038" y="3892550"/>
          <p14:tracePt t="15010" x="6015038" y="3908425"/>
          <p14:tracePt t="15025" x="6015038" y="3925888"/>
          <p14:tracePt t="15031" x="6015038" y="3935413"/>
          <p14:tracePt t="15038" x="6015038" y="3951288"/>
          <p14:tracePt t="15045" x="6015038" y="3960813"/>
          <p14:tracePt t="15053" x="6015038" y="3968750"/>
          <p14:tracePt t="15060" x="6015038" y="3986213"/>
          <p14:tracePt t="15066" x="6015038" y="3994150"/>
          <p14:tracePt t="15073" x="6015038" y="4002088"/>
          <p14:tracePt t="15080" x="6015038" y="4011613"/>
          <p14:tracePt t="15087" x="6015038" y="4019550"/>
          <p14:tracePt t="15094" x="6015038" y="4027488"/>
          <p14:tracePt t="15102" x="6015038" y="4044950"/>
          <p14:tracePt t="15116" x="6015038" y="4062413"/>
          <p14:tracePt t="15123" x="6015038" y="4070350"/>
          <p14:tracePt t="15130" x="6015038" y="4079875"/>
          <p14:tracePt t="15137" x="6015038" y="4087813"/>
          <p14:tracePt t="15144" x="6015038" y="4095750"/>
          <p14:tracePt t="15151" x="6015038" y="4105275"/>
          <p14:tracePt t="15158" x="6015038" y="4113213"/>
          <p14:tracePt t="15165" x="6015038" y="4121150"/>
          <p14:tracePt t="15172" x="6015038" y="4130675"/>
          <p14:tracePt t="15179" x="6015038" y="4138613"/>
          <p14:tracePt t="15186" x="6015038" y="4146550"/>
          <p14:tracePt t="15193" x="6015038" y="4156075"/>
          <p14:tracePt t="15200" x="6015038" y="4164013"/>
          <p14:tracePt t="15207" x="6015038" y="4171950"/>
          <p14:tracePt t="15220" x="6015038" y="4181475"/>
          <p14:tracePt t="15228" x="6015038" y="4189413"/>
          <p14:tracePt t="15235" x="6015038" y="4197350"/>
          <p14:tracePt t="15241" x="6015038" y="4206875"/>
          <p14:tracePt t="15249" x="6015038" y="4214813"/>
          <p14:tracePt t="15256" x="6015038" y="4224338"/>
          <p14:tracePt t="15263" x="6015038" y="4232275"/>
          <p14:tracePt t="15270" x="6015038" y="4240213"/>
          <p14:tracePt t="15285" x="6015038" y="4249738"/>
          <p14:tracePt t="15291" x="6015038" y="4257675"/>
          <p14:tracePt t="15298" x="6015038" y="4265613"/>
          <p14:tracePt t="15312" x="6015038" y="4283075"/>
          <p14:tracePt t="15326" x="6015038" y="4291013"/>
          <p14:tracePt t="15336" x="6015038" y="4300538"/>
          <p14:tracePt t="15341" x="6015038" y="4308475"/>
          <p14:tracePt t="15348" x="6015038" y="4316413"/>
          <p14:tracePt t="15362" x="6015038" y="4333875"/>
          <p14:tracePt t="15376" x="6015038" y="4351338"/>
          <p14:tracePt t="15390" x="6015038" y="4359275"/>
          <p14:tracePt t="15397" x="6015038" y="4376738"/>
          <p14:tracePt t="15411" x="6015038" y="4384675"/>
          <p14:tracePt t="15418" x="6015038" y="4394200"/>
          <p14:tracePt t="15425" x="6015038" y="4402138"/>
          <p14:tracePt t="16918" x="6015038" y="4394200"/>
          <p14:tracePt t="16923" x="6015038" y="4384675"/>
          <p14:tracePt t="16939" x="6015038" y="4376738"/>
          <p14:tracePt t="16944" x="6024563" y="4368800"/>
          <p14:tracePt t="16958" x="6032500" y="4368800"/>
          <p14:tracePt t="16965" x="6032500" y="4359275"/>
          <p14:tracePt t="16973" x="6032500" y="4351338"/>
          <p14:tracePt t="16979" x="6040438" y="4351338"/>
          <p14:tracePt t="16994" x="6049963" y="4333875"/>
          <p14:tracePt t="17016" x="6049963" y="4325938"/>
          <p14:tracePt t="17036" x="6057900" y="4316413"/>
          <p14:tracePt t="22713" x="6057900" y="4325938"/>
          <p14:tracePt t="22720" x="6049963" y="4359275"/>
          <p14:tracePt t="22726" x="6032500" y="4376738"/>
          <p14:tracePt t="22733" x="6024563" y="4394200"/>
          <p14:tracePt t="22740" x="6015038" y="4410075"/>
          <p14:tracePt t="22747" x="6015038" y="4427538"/>
          <p14:tracePt t="22754" x="6007100" y="4427538"/>
          <p14:tracePt t="22761" x="5997575" y="4445000"/>
          <p14:tracePt t="22775" x="5997575" y="4452938"/>
          <p14:tracePt t="22782" x="5997575" y="4460875"/>
          <p14:tracePt t="22804" x="5997575" y="4470400"/>
          <p14:tracePt t="22818" x="5997575" y="4478338"/>
          <p14:tracePt t="22824" x="5997575" y="4486275"/>
          <p14:tracePt t="22839" x="5997575" y="4495800"/>
          <p14:tracePt t="22845" x="5989638" y="4495800"/>
          <p14:tracePt t="22852" x="5989638" y="4503738"/>
          <p14:tracePt t="22867" x="5989638" y="4513263"/>
          <p14:tracePt t="22874" x="5989638" y="4521200"/>
          <p14:tracePt t="22880" x="5981700" y="4521200"/>
          <p14:tracePt t="22887" x="5981700" y="4529138"/>
          <p14:tracePt t="22902" x="5981700" y="4538663"/>
          <p14:tracePt t="22908" x="5981700" y="4546600"/>
          <p14:tracePt t="22936" x="5981700" y="4554538"/>
          <p14:tracePt t="22951" x="5981700" y="4564063"/>
          <p14:tracePt t="22987" x="5981700" y="4572000"/>
          <p14:tracePt t="23246" x="5997575" y="4572000"/>
          <p14:tracePt t="23252" x="6015038" y="4564063"/>
          <p14:tracePt t="23259" x="6024563" y="4564063"/>
          <p14:tracePt t="23266" x="6032500" y="4554538"/>
          <p14:tracePt t="23273" x="6057900" y="4546600"/>
          <p14:tracePt t="23279" x="6075363" y="4538663"/>
          <p14:tracePt t="23286" x="6100763" y="4538663"/>
          <p14:tracePt t="23293" x="6116638" y="4529138"/>
          <p14:tracePt t="23301" x="6134100" y="4521200"/>
          <p14:tracePt t="23308" x="6151563" y="4521200"/>
          <p14:tracePt t="23314" x="6159500" y="4513263"/>
          <p14:tracePt t="23321" x="6184900" y="4503738"/>
          <p14:tracePt t="23329" x="6194425" y="4503738"/>
          <p14:tracePt t="23343" x="6202363" y="4503738"/>
          <p14:tracePt t="23350" x="6202363" y="4495800"/>
          <p14:tracePt t="23356" x="6210300" y="4495800"/>
          <p14:tracePt t="23371" x="6219825" y="4495800"/>
          <p14:tracePt t="23384" x="6227763" y="4486275"/>
          <p14:tracePt t="23392" x="6235700" y="4486275"/>
          <p14:tracePt t="23399" x="6235700" y="4478338"/>
          <p14:tracePt t="23420" x="6245225" y="4478338"/>
          <p14:tracePt t="23442" x="6253163" y="4478338"/>
          <p14:tracePt t="25956" x="6253163" y="4486275"/>
          <p14:tracePt t="25962" x="6245225" y="4495800"/>
          <p14:tracePt t="25970" x="6245225" y="4503738"/>
          <p14:tracePt t="25984" x="6245225" y="4513263"/>
          <p14:tracePt t="25990" x="6245225" y="4521200"/>
          <p14:tracePt t="25997" x="6245225" y="4529138"/>
          <p14:tracePt t="26004" x="6235700" y="4538663"/>
          <p14:tracePt t="26018" x="6227763" y="4554538"/>
          <p14:tracePt t="26032" x="6227763" y="4564063"/>
          <p14:tracePt t="26039" x="6227763" y="4572000"/>
          <p14:tracePt t="26054" x="6227763" y="4579938"/>
          <p14:tracePt t="26083" x="6227763" y="4589463"/>
          <p14:tracePt t="26088" x="6227763" y="4597400"/>
          <p14:tracePt t="26110" x="6227763" y="4605338"/>
          <p14:tracePt t="26116" x="6227763" y="4614863"/>
          <p14:tracePt t="26130" x="6227763" y="4622800"/>
          <p14:tracePt t="26137" x="6227763" y="4630738"/>
          <p14:tracePt t="26159" x="6227763" y="4640263"/>
          <p14:tracePt t="26173" x="6227763" y="4648200"/>
          <p14:tracePt t="26180" x="6227763" y="4657725"/>
          <p14:tracePt t="26186" x="6219825" y="4657725"/>
          <p14:tracePt t="26201" x="6219825" y="4665663"/>
          <p14:tracePt t="26208" x="6219825" y="4673600"/>
          <p14:tracePt t="26229" x="6219825" y="4683125"/>
          <p14:tracePt t="26243" x="6219825" y="4691063"/>
          <p14:tracePt t="26277" x="6219825" y="4699000"/>
          <p14:tracePt t="26363" x="6219825" y="4708525"/>
          <p14:tracePt t="26616" x="6219825" y="4716463"/>
          <p14:tracePt t="26651" x="6219825" y="4724400"/>
          <p14:tracePt t="26664" x="6219825" y="4733925"/>
          <p14:tracePt t="26699" x="6219825" y="4741863"/>
          <p14:tracePt t="26714" x="6219825" y="4749800"/>
          <p14:tracePt t="26812" x="6219825" y="4759325"/>
          <p14:tracePt t="26832" x="6219825" y="4767263"/>
          <p14:tracePt t="27169" x="6219825" y="4759325"/>
          <p14:tracePt t="27175" x="6227763" y="4759325"/>
          <p14:tracePt t="27182" x="6235700" y="4749800"/>
          <p14:tracePt t="27188" x="6245225" y="4749800"/>
          <p14:tracePt t="27197" x="6253163" y="4741863"/>
          <p14:tracePt t="27210" x="6253163" y="4733925"/>
          <p14:tracePt t="27216" x="6261100" y="4724400"/>
          <p14:tracePt t="27223" x="6270625" y="4724400"/>
          <p14:tracePt t="27238" x="6278563" y="4716463"/>
          <p14:tracePt t="27244" x="6286500" y="4708525"/>
          <p14:tracePt t="27260" x="6296025" y="4699000"/>
          <p14:tracePt t="27265" x="6296025" y="4691063"/>
          <p14:tracePt t="27279" x="6303963" y="4691063"/>
          <p14:tracePt t="27286" x="6311900" y="4683125"/>
          <p14:tracePt t="27308" x="6321425" y="4683125"/>
          <p14:tracePt t="27315" x="6321425" y="4673600"/>
          <p14:tracePt t="27329" x="6329363" y="4673600"/>
          <p14:tracePt t="27336" x="6329363" y="4665663"/>
          <p14:tracePt t="27364" x="6338888" y="4665663"/>
          <p14:tracePt t="27371" x="6338888" y="4657725"/>
          <p14:tracePt t="27377" x="6346825" y="4657725"/>
          <p14:tracePt t="27385" x="6346825" y="4648200"/>
          <p14:tracePt t="27413" x="6354763" y="4648200"/>
          <p14:tracePt t="27420" x="6364288" y="4640263"/>
          <p14:tracePt t="27427" x="6364288" y="4630738"/>
          <p14:tracePt t="27441" x="6372225" y="4630738"/>
          <p14:tracePt t="27448" x="6372225" y="4622800"/>
          <p14:tracePt t="27462" x="6372225" y="4614863"/>
          <p14:tracePt t="27469" x="6380163" y="4614863"/>
          <p14:tracePt t="27483" x="6389688" y="4614863"/>
          <p14:tracePt t="27489" x="6389688" y="4605338"/>
          <p14:tracePt t="27518" x="6397625" y="4597400"/>
          <p14:tracePt t="27524" x="6405563" y="4597400"/>
          <p14:tracePt t="27531" x="6405563" y="4589463"/>
          <p14:tracePt t="27554" x="6415088" y="4589463"/>
          <p14:tracePt t="27560" x="6415088" y="4579938"/>
          <p14:tracePt t="27567" x="6423025" y="4572000"/>
          <p14:tracePt t="27604" x="6430963" y="4564063"/>
          <p14:tracePt t="27616" x="6430963" y="4554538"/>
          <p14:tracePt t="27630" x="6440488" y="4554538"/>
          <p14:tracePt t="27645" x="6440488" y="4546600"/>
          <p14:tracePt t="27665" x="6440488" y="4538663"/>
          <p14:tracePt t="27672" x="6440488" y="4529138"/>
          <p14:tracePt t="27693" x="6440488" y="4521200"/>
          <p14:tracePt t="27700" x="6440488" y="4513263"/>
          <p14:tracePt t="27707" x="6440488" y="4503738"/>
          <p14:tracePt t="27714" x="6423025" y="4486275"/>
          <p14:tracePt t="27720" x="6405563" y="4478338"/>
          <p14:tracePt t="27728" x="6389688" y="4470400"/>
          <p14:tracePt t="27735" x="6372225" y="4452938"/>
          <p14:tracePt t="27741" x="6346825" y="4445000"/>
          <p14:tracePt t="27749" x="6321425" y="4445000"/>
          <p14:tracePt t="27756" x="6296025" y="4445000"/>
          <p14:tracePt t="27763" x="6270625" y="4445000"/>
          <p14:tracePt t="27770" x="6235700" y="4445000"/>
          <p14:tracePt t="27776" x="6210300" y="4445000"/>
          <p14:tracePt t="27784" x="6194425" y="4452938"/>
          <p14:tracePt t="27790" x="6167438" y="4460875"/>
          <p14:tracePt t="27798" x="6151563" y="4478338"/>
          <p14:tracePt t="27805" x="6126163" y="4478338"/>
          <p14:tracePt t="27812" x="6108700" y="4495800"/>
          <p14:tracePt t="27819" x="6083300" y="4521200"/>
          <p14:tracePt t="27826" x="6057900" y="4529138"/>
          <p14:tracePt t="27833" x="6040438" y="4546600"/>
          <p14:tracePt t="27840" x="6015038" y="4572000"/>
          <p14:tracePt t="27847" x="5997575" y="4579938"/>
          <p14:tracePt t="27854" x="5981700" y="4597400"/>
          <p14:tracePt t="27861" x="5972175" y="4614863"/>
          <p14:tracePt t="27868" x="5956300" y="4622800"/>
          <p14:tracePt t="27875" x="5938838" y="4630738"/>
          <p14:tracePt t="27882" x="5930900" y="4640263"/>
          <p14:tracePt t="27889" x="5921375" y="4657725"/>
          <p14:tracePt t="27896" x="5913438" y="4657725"/>
          <p14:tracePt t="27903" x="5913438" y="4665663"/>
          <p14:tracePt t="27910" x="5905500" y="4665663"/>
          <p14:tracePt t="27917" x="5895975" y="4665663"/>
          <p14:tracePt t="27931" x="5895975" y="4673600"/>
          <p14:tracePt t="27953" x="5888038" y="4683125"/>
          <p14:tracePt t="27967" x="5880100" y="4683125"/>
          <p14:tracePt t="27980" x="5880100" y="4691063"/>
          <p14:tracePt t="28002" x="5880100" y="4699000"/>
          <p14:tracePt t="28037" x="5880100" y="4708525"/>
          <p14:tracePt t="28065" x="5880100" y="4716463"/>
          <p14:tracePt t="28079" x="5880100" y="4724400"/>
          <p14:tracePt t="28099" x="5880100" y="4733925"/>
          <p14:tracePt t="28106" x="5888038" y="4733925"/>
          <p14:tracePt t="28114" x="5888038" y="4741863"/>
          <p14:tracePt t="28128" x="5888038" y="4749800"/>
          <p14:tracePt t="28134" x="5888038" y="4759325"/>
          <p14:tracePt t="28141" x="5895975" y="4759325"/>
          <p14:tracePt t="28148" x="5895975" y="4767263"/>
          <p14:tracePt t="28155" x="5905500" y="4767263"/>
          <p14:tracePt t="28169" x="5913438" y="4775200"/>
          <p14:tracePt t="28176" x="5921375" y="4784725"/>
          <p14:tracePt t="28190" x="5921375" y="4792663"/>
          <p14:tracePt t="28198" x="5938838" y="4802188"/>
          <p14:tracePt t="28205" x="5946775" y="4810125"/>
          <p14:tracePt t="28212" x="5972175" y="4810125"/>
          <p14:tracePt t="28218" x="5981700" y="4818063"/>
          <p14:tracePt t="28225" x="5997575" y="4818063"/>
          <p14:tracePt t="28233" x="6007100" y="4827588"/>
          <p14:tracePt t="28239" x="6015038" y="4827588"/>
          <p14:tracePt t="28254" x="6024563" y="4835525"/>
          <p14:tracePt t="28261" x="6032500" y="4835525"/>
          <p14:tracePt t="28282" x="6040438" y="4835525"/>
          <p14:tracePt t="28288" x="6049963" y="4835525"/>
          <p14:tracePt t="28303" x="6057900" y="4835525"/>
          <p14:tracePt t="28309" x="6065838" y="4835525"/>
          <p14:tracePt t="28331" x="6083300" y="4835525"/>
          <p14:tracePt t="28346" x="6091238" y="4835525"/>
          <p14:tracePt t="28362" x="6108700" y="4835525"/>
          <p14:tracePt t="28380" x="6126163" y="4835525"/>
          <p14:tracePt t="28402" x="6134100" y="4835525"/>
          <p14:tracePt t="28407" x="6142038" y="4835525"/>
          <p14:tracePt t="28429" x="6151563" y="4835525"/>
          <p14:tracePt t="28443" x="6151563" y="4827588"/>
          <p14:tracePt t="28450" x="6159500" y="4827588"/>
          <p14:tracePt t="28481" x="6167438" y="4827588"/>
          <p14:tracePt t="28494" x="6167438" y="4818063"/>
          <p14:tracePt t="28501" x="6176963" y="4818063"/>
          <p14:tracePt t="28521" x="6184900" y="4818063"/>
          <p14:tracePt t="28541" x="6202363" y="4818063"/>
          <p14:tracePt t="28548" x="6210300" y="4818063"/>
          <p14:tracePt t="28555" x="6219825" y="4827588"/>
          <p14:tracePt t="28562" x="6227763" y="4835525"/>
          <p14:tracePt t="28570" x="6253163" y="4852988"/>
          <p14:tracePt t="28941" x="6270625" y="4852988"/>
          <p14:tracePt t="28947" x="6303963" y="4852988"/>
          <p14:tracePt t="28954" x="6321425" y="4852988"/>
          <p14:tracePt t="28962" x="6354763" y="4852988"/>
          <p14:tracePt t="28968" x="6380163" y="4843463"/>
          <p14:tracePt t="28975" x="6415088" y="4843463"/>
          <p14:tracePt t="28982" x="6430963" y="4835525"/>
          <p14:tracePt t="28989" x="6448425" y="4835525"/>
          <p14:tracePt t="28996" x="6473825" y="4827588"/>
          <p14:tracePt t="29003" x="6491288" y="4827588"/>
          <p14:tracePt t="29010" x="6508750" y="4827588"/>
          <p14:tracePt t="29017" x="6524625" y="4827588"/>
          <p14:tracePt t="29024" x="6534150" y="4827588"/>
          <p14:tracePt t="29038" x="6542088" y="4827588"/>
          <p14:tracePt t="29045" x="6550025" y="4827588"/>
          <p14:tracePt t="29066" x="6559550" y="4827588"/>
          <p14:tracePt t="29073" x="6567488" y="4827588"/>
          <p14:tracePt t="31087" x="6542088" y="4827588"/>
          <p14:tracePt t="31090" x="6524625" y="4827588"/>
          <p14:tracePt t="31097" x="6508750" y="4827588"/>
          <p14:tracePt t="31104" x="6491288" y="4818063"/>
          <p14:tracePt t="31111" x="6473825" y="4810125"/>
          <p14:tracePt t="31118" x="6465888" y="4802188"/>
          <p14:tracePt t="31125" x="6448425" y="4802188"/>
          <p14:tracePt t="31132" x="6430963" y="4792663"/>
          <p14:tracePt t="31139" x="6415088" y="4784725"/>
          <p14:tracePt t="31146" x="6405563" y="4784725"/>
          <p14:tracePt t="31153" x="6380163" y="4775200"/>
          <p14:tracePt t="31161" x="6372225" y="4767263"/>
          <p14:tracePt t="31167" x="6346825" y="4767263"/>
          <p14:tracePt t="31174" x="6321425" y="4749800"/>
          <p14:tracePt t="31181" x="6296025" y="4741863"/>
          <p14:tracePt t="31188" x="6261100" y="4741863"/>
          <p14:tracePt t="31195" x="6245225" y="4733925"/>
          <p14:tracePt t="31202" x="6210300" y="4724400"/>
          <p14:tracePt t="31210" x="6202363" y="4724400"/>
          <p14:tracePt t="31216" x="6176963" y="4724400"/>
          <p14:tracePt t="31223" x="6167438" y="4724400"/>
          <p14:tracePt t="31230" x="6159500" y="4724400"/>
          <p14:tracePt t="31237" x="6159500" y="4716463"/>
          <p14:tracePt t="31245" x="6151563" y="4716463"/>
          <p14:tracePt t="31258" x="6142038" y="4716463"/>
          <p14:tracePt t="31280" x="6134100" y="4716463"/>
          <p14:tracePt t="31295" x="6126163" y="4708525"/>
          <p14:tracePt t="31316" x="6116638" y="4708525"/>
          <p14:tracePt t="31329" x="6108700" y="4708525"/>
          <p14:tracePt t="31364" x="6100763" y="4708525"/>
          <p14:tracePt t="31715" x="6100763" y="4699000"/>
          <p14:tracePt t="31777" x="6100763" y="4691063"/>
          <p14:tracePt t="31837" x="6100763" y="4683125"/>
          <p14:tracePt t="31856" x="6100763" y="4673600"/>
          <p14:tracePt t="31868" x="6108700" y="4673600"/>
          <p14:tracePt t="31882" x="6108700" y="4665663"/>
          <p14:tracePt t="31910" x="6116638" y="4665663"/>
          <p14:tracePt t="31917" x="6116638" y="4657725"/>
          <p14:tracePt t="31933" x="6116638" y="4648200"/>
          <p14:tracePt t="31974" x="6116638" y="4640263"/>
          <p14:tracePt t="32008" x="6116638" y="4630738"/>
          <p14:tracePt t="32072" x="6126163" y="4630738"/>
          <p14:tracePt t="32107" x="6126163" y="4622800"/>
          <p14:tracePt t="32459" x="6126163" y="4630738"/>
          <p14:tracePt t="32470" x="6126163" y="4640263"/>
          <p14:tracePt t="32499" x="6126163" y="4648200"/>
          <p14:tracePt t="32505" x="6126163" y="4657725"/>
          <p14:tracePt t="32520" x="6126163" y="4665663"/>
          <p14:tracePt t="32541" x="6126163" y="4673600"/>
          <p14:tracePt t="32555" x="6126163" y="4683125"/>
          <p14:tracePt t="32590" x="6126163" y="4691063"/>
          <p14:tracePt t="32837" x="6126163" y="4683125"/>
          <p14:tracePt t="32841" x="6126163" y="4665663"/>
          <p14:tracePt t="32848" x="6126163" y="4648200"/>
          <p14:tracePt t="32855" x="6126163" y="4640263"/>
          <p14:tracePt t="32862" x="6126163" y="4614863"/>
          <p14:tracePt t="32869" x="6126163" y="4605338"/>
          <p14:tracePt t="32877" x="6126163" y="4579938"/>
          <p14:tracePt t="32883" x="6126163" y="4572000"/>
          <p14:tracePt t="32892" x="6126163" y="4546600"/>
          <p14:tracePt t="32897" x="6126163" y="4529138"/>
          <p14:tracePt t="32904" x="6134100" y="4513263"/>
          <p14:tracePt t="32912" x="6134100" y="4478338"/>
          <p14:tracePt t="32918" x="6134100" y="4452938"/>
          <p14:tracePt t="32925" x="6134100" y="4427538"/>
          <p14:tracePt t="32946" x="6134100" y="4359275"/>
          <p14:tracePt t="32946" x="6134100" y="4333875"/>
          <p14:tracePt t="32953" x="6134100" y="4308475"/>
          <p14:tracePt t="32961" x="6134100" y="4283075"/>
          <p14:tracePt t="32967" x="6126163" y="4257675"/>
          <p14:tracePt t="32974" x="6126163" y="4249738"/>
          <p14:tracePt t="32981" x="6126163" y="4224338"/>
          <p14:tracePt t="32988" x="6126163" y="4214813"/>
          <p14:tracePt t="32996" x="6126163" y="4189413"/>
          <p14:tracePt t="33002" x="6126163" y="4181475"/>
          <p14:tracePt t="33010" x="6126163" y="4156075"/>
          <p14:tracePt t="33016" x="6126163" y="4138613"/>
          <p14:tracePt t="33023" x="6126163" y="4130675"/>
          <p14:tracePt t="33030" x="6126163" y="4095750"/>
          <p14:tracePt t="33037" x="6126163" y="4079875"/>
          <p14:tracePt t="33045" x="6126163" y="4044950"/>
          <p14:tracePt t="33051" x="6126163" y="4027488"/>
          <p14:tracePt t="33059" x="6126163" y="3994150"/>
          <p14:tracePt t="33065" x="6126163" y="3960813"/>
          <p14:tracePt t="33072" x="6126163" y="3935413"/>
          <p14:tracePt t="33079" x="6126163" y="3908425"/>
          <p14:tracePt t="33087" x="6116638" y="3883025"/>
          <p14:tracePt t="33094" x="6116638" y="3857625"/>
          <p14:tracePt t="33100" x="6116638" y="3824288"/>
          <p14:tracePt t="33107" x="6116638" y="3806825"/>
          <p14:tracePt t="33115" x="6116638" y="3781425"/>
          <p14:tracePt t="33121" x="6116638" y="3763963"/>
          <p14:tracePt t="33128" x="6116638" y="3756025"/>
          <p14:tracePt t="33136" x="6116638" y="3738563"/>
          <p14:tracePt t="33143" x="6116638" y="3722688"/>
          <p14:tracePt t="33150" x="6116638" y="3713163"/>
          <p14:tracePt t="33157" x="6116638" y="3705225"/>
          <p14:tracePt t="33163" x="6108700" y="3687763"/>
          <p14:tracePt t="33171" x="6100763" y="3687763"/>
          <p14:tracePt t="33178" x="6100763" y="3671888"/>
          <p14:tracePt t="33185" x="6091238" y="3662363"/>
          <p14:tracePt t="33192" x="6083300" y="3646488"/>
          <p14:tracePt t="33199" x="6065838" y="3629025"/>
          <p14:tracePt t="33706" x="6065838" y="3619500"/>
          <p14:tracePt t="33711" x="6065838" y="3603625"/>
          <p14:tracePt t="33717" x="6065838" y="3578225"/>
          <p14:tracePt t="33724" x="6065838" y="3552825"/>
          <p14:tracePt t="33731" x="6065838" y="3517900"/>
          <p14:tracePt t="33738" x="6065838" y="3492500"/>
          <p14:tracePt t="33745" x="6065838" y="3467100"/>
          <p14:tracePt t="33752" x="6065838" y="3449638"/>
          <p14:tracePt t="33760" x="6065838" y="3433763"/>
          <p14:tracePt t="33766" x="6075363" y="3416300"/>
          <p14:tracePt t="33773" x="6075363" y="3398838"/>
          <p14:tracePt t="33780" x="6075363" y="3382963"/>
          <p14:tracePt t="33787" x="6075363" y="3365500"/>
          <p14:tracePt t="33794" x="6075363" y="3355975"/>
          <p14:tracePt t="33801" x="6075363" y="3330575"/>
          <p14:tracePt t="33808" x="6075363" y="3322638"/>
          <p14:tracePt t="33815" x="6083300" y="3297238"/>
          <p14:tracePt t="33822" x="6083300" y="3279775"/>
          <p14:tracePt t="33829" x="6083300" y="3263900"/>
          <p14:tracePt t="33836" x="6083300" y="3246438"/>
          <p14:tracePt t="33844" x="6083300" y="3238500"/>
          <p14:tracePt t="33850" x="6091238" y="3211513"/>
          <p14:tracePt t="33857" x="6091238" y="3203575"/>
          <p14:tracePt t="33864" x="6091238" y="3186113"/>
          <p14:tracePt t="33871" x="6091238" y="3178175"/>
          <p14:tracePt t="33878" x="6091238" y="3160713"/>
          <p14:tracePt t="33885" x="6100763" y="3152775"/>
          <p14:tracePt t="33894" x="6100763" y="3135313"/>
          <p14:tracePt t="33899" x="6100763" y="3127375"/>
          <p14:tracePt t="33906" x="6108700" y="3119438"/>
          <p14:tracePt t="33913" x="6108700" y="3109913"/>
          <p14:tracePt t="33920" x="6116638" y="3094038"/>
          <p14:tracePt t="33928" x="6116638" y="3084513"/>
          <p14:tracePt t="33944" x="6116638" y="3067050"/>
          <p14:tracePt t="33948" x="6116638" y="3051175"/>
          <p14:tracePt t="33962" x="6116638" y="3033713"/>
          <p14:tracePt t="33969" x="6126163" y="3033713"/>
          <p14:tracePt t="33977" x="6126163" y="3016250"/>
          <p14:tracePt t="33991" x="6126163" y="3000375"/>
          <p14:tracePt t="34005" x="6134100" y="2982913"/>
          <p14:tracePt t="34019" x="6142038" y="2974975"/>
          <p14:tracePt t="34026" x="6151563" y="2957513"/>
          <p14:tracePt t="34032" x="6151563" y="2949575"/>
          <p14:tracePt t="34039" x="6159500" y="2940050"/>
          <p14:tracePt t="34046" x="6159500" y="2932113"/>
          <p14:tracePt t="34054" x="6167438" y="2914650"/>
          <p14:tracePt t="34067" x="6176963" y="2897188"/>
          <p14:tracePt t="34074" x="6176963" y="2889250"/>
          <p14:tracePt t="34081" x="6184900" y="2881313"/>
          <p14:tracePt t="34088" x="6184900" y="2871788"/>
          <p14:tracePt t="34096" x="6194425" y="2863850"/>
          <p14:tracePt t="34103" x="6194425" y="2855913"/>
          <p14:tracePt t="34117" x="6194425" y="2846388"/>
          <p14:tracePt t="34124" x="6194425" y="2838450"/>
          <p14:tracePt t="34131" x="6202363" y="2838450"/>
          <p14:tracePt t="34138" x="6202363" y="2820988"/>
          <p14:tracePt t="34151" x="6202363" y="2813050"/>
          <p14:tracePt t="34159" x="6202363" y="2805113"/>
          <p14:tracePt t="34174" x="6202363" y="2795588"/>
          <p14:tracePt t="34180" x="6210300" y="2795588"/>
          <p14:tracePt t="34187" x="6210300" y="2778125"/>
          <p14:tracePt t="34194" x="6219825" y="2778125"/>
          <p14:tracePt t="34201" x="6219825" y="2770188"/>
          <p14:tracePt t="34207" x="6219825" y="2762250"/>
          <p14:tracePt t="34223" x="6219825" y="2744788"/>
          <p14:tracePt t="34236" x="6219825" y="2727325"/>
          <p14:tracePt t="34243" x="6227763" y="2727325"/>
          <p14:tracePt t="34249" x="6227763" y="2719388"/>
          <p14:tracePt t="34256" x="6227763" y="2711450"/>
          <p14:tracePt t="34263" x="6227763" y="2701925"/>
          <p14:tracePt t="34271" x="6227763" y="2693988"/>
          <p14:tracePt t="34278" x="6235700" y="2693988"/>
          <p14:tracePt t="34285" x="6235700" y="2686050"/>
          <p14:tracePt t="34292" x="6235700" y="2676525"/>
          <p14:tracePt t="34299" x="6235700" y="2668588"/>
          <p14:tracePt t="34313" x="6235700" y="2660650"/>
          <p14:tracePt t="34320" x="6235700" y="2651125"/>
          <p14:tracePt t="34335" x="6235700" y="2643188"/>
          <p14:tracePt t="34341" x="6235700" y="2633663"/>
          <p14:tracePt t="34348" x="6227763" y="2625725"/>
          <p14:tracePt t="34355" x="6227763" y="2617788"/>
          <p14:tracePt t="34706" x="6227763" y="2600325"/>
          <p14:tracePt t="34713" x="6219825" y="2574925"/>
          <p14:tracePt t="34720" x="6219825" y="2557463"/>
          <p14:tracePt t="34726" x="6210300" y="2541588"/>
          <p14:tracePt t="34733" x="6210300" y="2524125"/>
          <p14:tracePt t="34740" x="6210300" y="2506663"/>
          <p14:tracePt t="34748" x="6210300" y="2498725"/>
          <p14:tracePt t="34755" x="6210300" y="2489200"/>
          <p14:tracePt t="34761" x="6210300" y="2473325"/>
          <p14:tracePt t="34768" x="6210300" y="2463800"/>
          <p14:tracePt t="34776" x="6210300" y="2455863"/>
          <p14:tracePt t="34782" x="6210300" y="2447925"/>
          <p14:tracePt t="34796" x="6210300" y="2438400"/>
          <p14:tracePt t="34811" x="6210300" y="2430463"/>
          <p14:tracePt t="34833" x="6210300" y="2422525"/>
          <p14:tracePt t="34847" x="6210300" y="2413000"/>
          <p14:tracePt t="34883" x="6210300" y="2405063"/>
          <p14:tracePt t="36393" x="6296025" y="2405063"/>
          <p14:tracePt t="36393" x="6338888" y="2405063"/>
          <p14:tracePt t="36393" x="6364288" y="2405063"/>
          <p14:tracePt t="36393" x="6389688" y="2405063"/>
          <p14:tracePt t="36393" x="6405563" y="2397125"/>
          <p14:tracePt t="36393" x="6430963" y="2397125"/>
          <p14:tracePt t="36393" x="6456363" y="2397125"/>
          <p14:tracePt t="36393" x="6465888" y="2397125"/>
          <p14:tracePt t="36393" x="6483350" y="2397125"/>
          <p14:tracePt t="36393" x="6499225" y="2397125"/>
          <p14:tracePt t="36393" x="6516688" y="2397125"/>
          <p14:tracePt t="36393" x="6534150" y="2397125"/>
          <p14:tracePt t="36393" x="6550025" y="2397125"/>
          <p14:tracePt t="36393" x="6567488" y="2397125"/>
          <p14:tracePt t="36393" x="6592888" y="2397125"/>
          <p14:tracePt t="36393" x="6618288" y="2397125"/>
          <p14:tracePt t="36393" x="6643688" y="2397125"/>
          <p14:tracePt t="36393" x="6669088" y="2405063"/>
          <p14:tracePt t="36393" x="6704013" y="2413000"/>
          <p14:tracePt t="36393" x="6737350" y="2413000"/>
          <p14:tracePt t="36393" x="6754813" y="2413000"/>
          <p14:tracePt t="36393" x="6770688" y="2422525"/>
          <p14:tracePt t="36393" x="6788150" y="2422525"/>
          <p14:tracePt t="36393" x="6805613" y="2430463"/>
          <p14:tracePt t="36393" x="6831013" y="2430463"/>
          <p14:tracePt t="36393" x="6838950" y="2430463"/>
          <p14:tracePt t="36393" x="6856413" y="2438400"/>
          <p14:tracePt t="36393" x="6864350" y="2447925"/>
          <p14:tracePt t="36393" x="6881813" y="2455863"/>
          <p14:tracePt t="36393" x="6889750" y="2455863"/>
          <p14:tracePt t="36393" x="6899275" y="2463800"/>
          <p14:tracePt t="36393" x="6915150" y="2473325"/>
          <p14:tracePt t="36393" x="6924675" y="2473325"/>
          <p14:tracePt t="36393" x="6932613" y="2481263"/>
          <p14:tracePt t="36393" x="6942138" y="2481263"/>
          <p14:tracePt t="36393" x="6942138" y="2489200"/>
          <p14:tracePt t="36393" x="6950075" y="2489200"/>
          <p14:tracePt t="36393" x="6950075" y="2498725"/>
          <p14:tracePt t="36393" x="6958013" y="2498725"/>
          <p14:tracePt t="36393" x="6958013" y="2506663"/>
          <p14:tracePt t="37042" x="6992938" y="2506663"/>
          <p14:tracePt t="37047" x="7026275" y="2506663"/>
          <p14:tracePt t="37055" x="7069138" y="2498725"/>
          <p14:tracePt t="37062" x="7119938" y="2498725"/>
          <p14:tracePt t="37069" x="7170738" y="2498725"/>
          <p14:tracePt t="37077" x="7221538" y="2498725"/>
          <p14:tracePt t="37083" x="7272338" y="2498725"/>
          <p14:tracePt t="37091" x="7323138" y="2498725"/>
          <p14:tracePt t="37098" x="7391400" y="2506663"/>
          <p14:tracePt t="37105" x="7459663" y="2516188"/>
          <p14:tracePt t="37112" x="7535863" y="2524125"/>
          <p14:tracePt t="37118" x="7586663" y="2532063"/>
          <p14:tracePt t="37125" x="7646988" y="2549525"/>
          <p14:tracePt t="37133" x="7688263" y="2566988"/>
          <p14:tracePt t="37140" x="7740650" y="2582863"/>
          <p14:tracePt t="37147" x="7791450" y="2600325"/>
          <p14:tracePt t="37154" x="7816850" y="2617788"/>
          <p14:tracePt t="37161" x="7875588" y="2651125"/>
          <p14:tracePt t="37168" x="7893050" y="2668588"/>
          <p14:tracePt t="37174" x="7918450" y="2693988"/>
          <p14:tracePt t="37182" x="7943850" y="2711450"/>
          <p14:tracePt t="37189" x="7961313" y="2736850"/>
          <p14:tracePt t="37196" x="7977188" y="2762250"/>
          <p14:tracePt t="37203" x="7986713" y="2787650"/>
          <p14:tracePt t="37210" x="8004175" y="2820988"/>
          <p14:tracePt t="37217" x="8012113" y="2838450"/>
          <p14:tracePt t="37224" x="8020050" y="2863850"/>
          <p14:tracePt t="37231" x="8029575" y="2881313"/>
          <p14:tracePt t="37239" x="8029575" y="2897188"/>
          <p14:tracePt t="37245" x="8037513" y="2914650"/>
          <p14:tracePt t="37252" x="8045450" y="2940050"/>
          <p14:tracePt t="37259" x="8045450" y="2957513"/>
          <p14:tracePt t="37266" x="8054975" y="2982913"/>
          <p14:tracePt t="37273" x="8062913" y="3000375"/>
          <p14:tracePt t="37280" x="8070850" y="3016250"/>
          <p14:tracePt t="37288" x="8088313" y="3041650"/>
          <p14:tracePt t="37294" x="8088313" y="3059113"/>
          <p14:tracePt t="37301" x="8113713" y="3084513"/>
          <p14:tracePt t="37308" x="8139113" y="3144838"/>
          <p14:tracePt t="37316" x="8174038" y="3186113"/>
          <p14:tracePt t="37323" x="8207375" y="3228975"/>
          <p14:tracePt t="37329" x="8232775" y="3263900"/>
          <p14:tracePt t="37336" x="8258175" y="3314700"/>
          <p14:tracePt t="37343" x="8275638" y="3340100"/>
          <p14:tracePt t="37350" x="8283575" y="3365500"/>
          <p14:tracePt t="37357" x="8301038" y="3382963"/>
          <p14:tracePt t="37364" x="8318500" y="3398838"/>
          <p14:tracePt t="37371" x="8326438" y="3416300"/>
          <p14:tracePt t="37378" x="8334375" y="3433763"/>
          <p14:tracePt t="37385" x="8343900" y="3441700"/>
          <p14:tracePt t="37392" x="8343900" y="3459163"/>
          <p14:tracePt t="37399" x="8351838" y="3467100"/>
          <p14:tracePt t="37406" x="8359775" y="3475038"/>
          <p14:tracePt t="37413" x="8359775" y="3484563"/>
          <p14:tracePt t="43900" x="8359775" y="3568700"/>
          <p14:tracePt t="43907" x="8351838" y="3662363"/>
          <p14:tracePt t="43914" x="8318500" y="3748088"/>
          <p14:tracePt t="43921" x="8318500" y="3824288"/>
          <p14:tracePt t="43928" x="8301038" y="3883025"/>
          <p14:tracePt t="43935" x="8291513" y="3960813"/>
          <p14:tracePt t="43942" x="8291513" y="4011613"/>
          <p14:tracePt t="43949" x="8283575" y="4079875"/>
          <p14:tracePt t="43956" x="8283575" y="4130675"/>
          <p14:tracePt t="43962" x="8275638" y="4206875"/>
          <p14:tracePt t="43970" x="8275638" y="4275138"/>
          <p14:tracePt t="43977" x="8275638" y="4351338"/>
          <p14:tracePt t="43985" x="8275638" y="4402138"/>
          <p14:tracePt t="43991" x="8275638" y="4478338"/>
          <p14:tracePt t="43998" x="8275638" y="4503738"/>
          <p14:tracePt t="44005" x="8275638" y="4546600"/>
          <p14:tracePt t="44012" x="8275638" y="4605338"/>
          <p14:tracePt t="44020" x="8275638" y="4640263"/>
          <p14:tracePt t="44027" x="8275638" y="4657725"/>
          <p14:tracePt t="44034" x="8275638" y="4683125"/>
          <p14:tracePt t="44041" x="8275638" y="4699000"/>
          <p14:tracePt t="44048" x="8275638" y="4708525"/>
          <p14:tracePt t="44055" x="8275638" y="4724400"/>
          <p14:tracePt t="44062" x="8275638" y="4733925"/>
          <p14:tracePt t="44069" x="8275638" y="4749800"/>
          <p14:tracePt t="44076" x="8275638" y="4759325"/>
          <p14:tracePt t="44083" x="8275638" y="4775200"/>
          <p14:tracePt t="44090" x="8275638" y="4784725"/>
          <p14:tracePt t="44097" x="8275638" y="4802188"/>
          <p14:tracePt t="44104" x="8275638" y="4810125"/>
          <p14:tracePt t="44111" x="8275638" y="4827588"/>
          <p14:tracePt t="44118" x="8283575" y="4843463"/>
          <p14:tracePt t="44125" x="8283575" y="4852988"/>
          <p14:tracePt t="44132" x="8291513" y="4860925"/>
          <p14:tracePt t="44148" x="8291513" y="4868863"/>
          <p14:tracePt t="44160" x="8291513" y="4878388"/>
          <p14:tracePt t="44175" x="8291513" y="4886325"/>
          <p14:tracePt t="44302" x="8291513" y="4878388"/>
          <p14:tracePt t="44329" x="8301038" y="4878388"/>
          <p14:tracePt t="44336" x="8301038" y="4868863"/>
          <p14:tracePt t="44358" x="8308975" y="4860925"/>
          <p14:tracePt t="44379" x="8318500" y="4860925"/>
          <p14:tracePt t="44392" x="8326438" y="4852988"/>
          <p14:tracePt t="44399" x="8334375" y="4852988"/>
          <p14:tracePt t="44406" x="8359775" y="4843463"/>
          <p14:tracePt t="44412" x="8385175" y="4843463"/>
          <p14:tracePt t="44420" x="8428038" y="4827588"/>
          <p14:tracePt t="44426" x="8496300" y="4802188"/>
          <p14:tracePt t="44433" x="8564563" y="4784725"/>
          <p14:tracePt t="44440" x="8658225" y="4759325"/>
          <p14:tracePt t="44448" x="8767763" y="4716463"/>
          <p14:tracePt t="44455" x="8878888" y="4699000"/>
          <p14:tracePt t="44461" x="9056688" y="4665663"/>
          <p14:tracePt t="44469" x="9201150" y="4640263"/>
          <p14:tracePt t="44475" x="9328150" y="4622800"/>
          <p14:tracePt t="44482" x="9447213" y="4614863"/>
          <p14:tracePt t="44490" x="9642475" y="4614863"/>
          <p14:tracePt t="44496" x="9753600" y="4597400"/>
          <p14:tracePt t="44503" x="9872663" y="4597400"/>
          <p14:tracePt t="44510" x="9991725" y="4597400"/>
          <p14:tracePt t="44518" x="10110788" y="4605338"/>
          <p14:tracePt t="44524" x="10204450" y="4614863"/>
          <p14:tracePt t="44531" x="10288588" y="4622800"/>
          <p14:tracePt t="44538" x="10356850" y="4622800"/>
          <p14:tracePt t="44545" x="10425113" y="4630738"/>
          <p14:tracePt t="44553" x="10483850" y="4640263"/>
          <p14:tracePt t="44559" x="10534650" y="4640263"/>
          <p14:tracePt t="44566" x="10577513" y="4648200"/>
          <p14:tracePt t="44574" x="10645775" y="4648200"/>
          <p14:tracePt t="44581" x="10671175" y="4648200"/>
          <p14:tracePt t="44588" x="10714038" y="4657725"/>
          <p14:tracePt t="44595" x="10739438" y="4657725"/>
          <p14:tracePt t="44602" x="10772775" y="4665663"/>
          <p14:tracePt t="44608" x="10815638" y="4673600"/>
          <p14:tracePt t="44615" x="10866438" y="4683125"/>
          <p14:tracePt t="44622" x="10917238" y="4699000"/>
          <p14:tracePt t="44629" x="10952163" y="4699000"/>
          <p14:tracePt t="44637" x="10985500" y="4708525"/>
          <p14:tracePt t="44644" x="11018838" y="4716463"/>
          <p14:tracePt t="44651" x="11036300" y="4724400"/>
          <p14:tracePt t="44658" x="11061700" y="4724400"/>
          <p14:tracePt t="44665" x="11071225" y="4733925"/>
          <p14:tracePt t="44672" x="11087100" y="4733925"/>
          <p14:tracePt t="44679" x="11096625" y="4733925"/>
          <p14:tracePt t="44686" x="11112500" y="4733925"/>
          <p14:tracePt t="44700" x="11122025" y="4733925"/>
          <p14:tracePt t="44729" x="11129963" y="4724400"/>
          <p14:tracePt t="44742" x="11137900" y="4724400"/>
          <p14:tracePt t="44764" x="11137900" y="4716463"/>
          <p14:tracePt t="44787" x="11147425" y="4708525"/>
          <p14:tracePt t="44806" x="11155363" y="4708525"/>
          <p14:tracePt t="44812" x="11155363" y="4699000"/>
          <p14:tracePt t="44836" x="11155363" y="4691063"/>
          <p14:tracePt t="44861" x="11155363" y="4683125"/>
          <p14:tracePt t="44890" x="11155363" y="4673600"/>
          <p14:tracePt t="44989" x="11147425" y="4673600"/>
          <p14:tracePt t="45044" x="11137900" y="4673600"/>
          <p14:tracePt t="45072" x="11129963" y="4673600"/>
          <p14:tracePt t="45094" x="11129963" y="4665663"/>
          <p14:tracePt t="45100" x="11122025" y="4665663"/>
          <p14:tracePt t="45121" x="11112500" y="4665663"/>
          <p14:tracePt t="45128" x="11104563" y="4665663"/>
          <p14:tracePt t="45135" x="11087100" y="4657725"/>
          <p14:tracePt t="45141" x="11071225" y="4657725"/>
          <p14:tracePt t="45148" x="11036300" y="4657725"/>
          <p14:tracePt t="45155" x="11018838" y="4648200"/>
          <p14:tracePt t="45162" x="10985500" y="4640263"/>
          <p14:tracePt t="45169" x="10942638" y="4630738"/>
          <p14:tracePt t="45177" x="10926763" y="4622800"/>
          <p14:tracePt t="45184" x="10858500" y="4605338"/>
          <p14:tracePt t="45190" x="10764838" y="4589463"/>
          <p14:tracePt t="45198" x="10696575" y="4546600"/>
          <p14:tracePt t="45205" x="10585450" y="4513263"/>
          <p14:tracePt t="45211" x="10475913" y="4460875"/>
          <p14:tracePt t="45219" x="10339388" y="4410075"/>
          <p14:tracePt t="45225" x="10186988" y="4333875"/>
          <p14:tracePt t="45232" x="10067925" y="4265613"/>
          <p14:tracePt t="45239" x="9923463" y="4206875"/>
          <p14:tracePt t="45246" x="9804400" y="4156075"/>
          <p14:tracePt t="45253" x="9667875" y="4095750"/>
          <p14:tracePt t="45260" x="9575800" y="4052888"/>
          <p14:tracePt t="45267" x="9472613" y="4011613"/>
          <p14:tracePt t="45274" x="9371013" y="3976688"/>
          <p14:tracePt t="45281" x="9261475" y="3943350"/>
          <p14:tracePt t="45288" x="9150350" y="3917950"/>
          <p14:tracePt t="45295" x="9056688" y="3883025"/>
          <p14:tracePt t="45302" x="8947150" y="3867150"/>
          <p14:tracePt t="45309" x="8861425" y="3832225"/>
          <p14:tracePt t="45317" x="8750300" y="3816350"/>
          <p14:tracePt t="45325" x="8674100" y="3798888"/>
          <p14:tracePt t="45331" x="8580438" y="3773488"/>
          <p14:tracePt t="45337" x="8504238" y="3756025"/>
          <p14:tracePt t="45344" x="8428038" y="3738563"/>
          <p14:tracePt t="45352" x="8343900" y="3713163"/>
          <p14:tracePt t="45358" x="8291513" y="3697288"/>
          <p14:tracePt t="45365" x="8224838" y="3679825"/>
          <p14:tracePt t="45373" x="8181975" y="3671888"/>
          <p14:tracePt t="45380" x="8156575" y="3662363"/>
          <p14:tracePt t="45386" x="8121650" y="3662363"/>
          <p14:tracePt t="45393" x="8105775" y="3654425"/>
          <p14:tracePt t="45401" x="8080375" y="3654425"/>
          <p14:tracePt t="45408" x="8070850" y="3646488"/>
          <p14:tracePt t="45414" x="8054975" y="3646488"/>
          <p14:tracePt t="45422" x="8045450" y="3646488"/>
          <p14:tracePt t="45429" x="8029575" y="3646488"/>
          <p14:tracePt t="45458" x="8020050" y="3646488"/>
          <p14:tracePt t="45479" x="8012113" y="3646488"/>
          <p14:tracePt t="45598" x="8012113" y="3654425"/>
          <p14:tracePt t="45612" x="8020050" y="3662363"/>
          <p14:tracePt t="45618" x="8020050" y="3679825"/>
          <p14:tracePt t="45625" x="8029575" y="3697288"/>
          <p14:tracePt t="45632" x="8045450" y="3722688"/>
          <p14:tracePt t="45639" x="8054975" y="3738563"/>
          <p14:tracePt t="45645" x="8062913" y="3756025"/>
          <p14:tracePt t="45653" x="8062913" y="3773488"/>
          <p14:tracePt t="45660" x="8070850" y="3798888"/>
          <p14:tracePt t="45667" x="8080375" y="3806825"/>
          <p14:tracePt t="45674" x="8088313" y="3832225"/>
          <p14:tracePt t="45681" x="8096250" y="3841750"/>
          <p14:tracePt t="45688" x="8096250" y="3857625"/>
          <p14:tracePt t="45695" x="8105775" y="3875088"/>
          <p14:tracePt t="45702" x="8105775" y="3883025"/>
          <p14:tracePt t="45709" x="8113713" y="3892550"/>
          <p14:tracePt t="45716" x="8113713" y="3908425"/>
          <p14:tracePt t="45723" x="8121650" y="3917950"/>
          <p14:tracePt t="45730" x="8121650" y="3943350"/>
          <p14:tracePt t="45738" x="8121650" y="3951288"/>
          <p14:tracePt t="45744" x="8121650" y="3960813"/>
          <p14:tracePt t="45751" x="8121650" y="3968750"/>
          <p14:tracePt t="45773" x="8121650" y="3976688"/>
          <p14:tracePt t="45780" x="8121650" y="3986213"/>
          <p14:tracePt t="45815" x="8121650" y="3994150"/>
          <p14:tracePt t="45821" x="8121650" y="4002088"/>
          <p14:tracePt t="45835" x="8131175" y="4011613"/>
          <p14:tracePt t="45850" x="8139113" y="4011613"/>
          <p14:tracePt t="45856" x="8139113" y="4019550"/>
          <p14:tracePt t="45864" x="8139113" y="4027488"/>
          <p14:tracePt t="45892" x="8139113" y="4037013"/>
          <p14:tracePt t="45906" x="8139113" y="4044950"/>
          <p14:tracePt t="46529" x="8147050" y="4037013"/>
          <p14:tracePt t="46536" x="8156575" y="4037013"/>
          <p14:tracePt t="46543" x="8156575" y="4027488"/>
          <p14:tracePt t="46550" x="8164513" y="4027488"/>
          <p14:tracePt t="46557" x="8174038" y="4019550"/>
          <p14:tracePt t="46571" x="8174038" y="4011613"/>
          <p14:tracePt t="46578" x="8181975" y="4011613"/>
          <p14:tracePt t="46586" x="8189913" y="4002088"/>
          <p14:tracePt t="46600" x="8199438" y="3994150"/>
          <p14:tracePt t="46614" x="8207375" y="3986213"/>
          <p14:tracePt t="46620" x="8215313" y="3976688"/>
          <p14:tracePt t="46634" x="8224838" y="3968750"/>
          <p14:tracePt t="46641" x="8232775" y="3968750"/>
          <p14:tracePt t="46648" x="8240713" y="3968750"/>
          <p14:tracePt t="46655" x="8240713" y="3960813"/>
          <p14:tracePt t="46662" x="8250238" y="3960813"/>
          <p14:tracePt t="46669" x="8258175" y="3960813"/>
          <p14:tracePt t="46684" x="8266113" y="3951288"/>
          <p14:tracePt t="46697" x="8275638" y="3943350"/>
          <p14:tracePt t="46704" x="8283575" y="3943350"/>
          <p14:tracePt t="46727" x="8291513" y="3935413"/>
          <p14:tracePt t="46753" x="8291513" y="3925888"/>
          <p14:tracePt t="46760" x="8301038" y="3925888"/>
          <p14:tracePt t="46776" x="8301038" y="3917950"/>
          <p14:tracePt t="46839" x="8301038" y="3935413"/>
          <p14:tracePt t="46846" x="8301038" y="3960813"/>
          <p14:tracePt t="46851" x="8301038" y="4002088"/>
          <p14:tracePt t="46859" x="8301038" y="4044950"/>
          <p14:tracePt t="46866" x="8301038" y="4105275"/>
          <p14:tracePt t="46873" x="8301038" y="4156075"/>
          <p14:tracePt t="46880" x="8291513" y="4214813"/>
          <p14:tracePt t="46886" x="8291513" y="4265613"/>
          <p14:tracePt t="46893" x="8283575" y="4316413"/>
          <p14:tracePt t="46903" x="8275638" y="4341813"/>
          <p14:tracePt t="46908" x="8275638" y="4359275"/>
          <p14:tracePt t="46914" x="8266113" y="4376738"/>
          <p14:tracePt t="46921" x="8266113" y="4394200"/>
          <p14:tracePt t="46928" x="8266113" y="4402138"/>
          <p14:tracePt t="46935" x="8266113" y="4419600"/>
          <p14:tracePt t="46942" x="8266113" y="4427538"/>
          <p14:tracePt t="46957" x="8266113" y="4435475"/>
          <p14:tracePt t="46971" x="8266113" y="4445000"/>
          <p14:tracePt t="46978" x="8266113" y="4452938"/>
          <p14:tracePt t="46992" x="8266113" y="4460875"/>
          <p14:tracePt t="46999" x="8266113" y="4470400"/>
          <p14:tracePt t="49248" x="8266113" y="4460875"/>
          <p14:tracePt t="49255" x="8275638" y="4445000"/>
          <p14:tracePt t="49263" x="8275638" y="4435475"/>
          <p14:tracePt t="49269" x="8283575" y="4427538"/>
          <p14:tracePt t="49284" x="8283575" y="4419600"/>
          <p14:tracePt t="49291" x="8291513" y="4410075"/>
          <p14:tracePt t="49305" x="8301038" y="4410075"/>
          <p14:tracePt t="49312" x="8301038" y="4402138"/>
          <p14:tracePt t="49318" x="8301038" y="4394200"/>
          <p14:tracePt t="49333" x="8301038" y="4384675"/>
          <p14:tracePt t="49339" x="8308975" y="4384675"/>
          <p14:tracePt t="49347" x="8308975" y="4376738"/>
          <p14:tracePt t="49353" x="8308975" y="4368800"/>
          <p14:tracePt t="49360" x="8318500" y="4368800"/>
          <p14:tracePt t="49368" x="8326438" y="4351338"/>
          <p14:tracePt t="49382" x="8326438" y="4341813"/>
          <p14:tracePt t="49388" x="8326438" y="4333875"/>
          <p14:tracePt t="49396" x="8334375" y="4325938"/>
          <p14:tracePt t="49403" x="8343900" y="4325938"/>
          <p14:tracePt t="49410" x="8343900" y="4316413"/>
          <p14:tracePt t="49424" x="8343900" y="4308475"/>
          <p14:tracePt t="49431" x="8351838" y="4300538"/>
          <p14:tracePt t="49452" x="8359775" y="4300538"/>
          <p14:tracePt t="49459" x="8359775" y="4291013"/>
          <p14:tracePt t="49467" x="8359775" y="4283075"/>
          <p14:tracePt t="49480" x="8369300" y="4283075"/>
          <p14:tracePt t="49494" x="8377238" y="4283075"/>
          <p14:tracePt t="49501" x="8377238" y="4275138"/>
          <p14:tracePt t="50015" x="8394700" y="4275138"/>
          <p14:tracePt t="50019" x="8410575" y="4275138"/>
          <p14:tracePt t="50027" x="8428038" y="4275138"/>
          <p14:tracePt t="50056" x="8435975" y="4275138"/>
          <p14:tracePt t="50069" x="8445500" y="4275138"/>
          <p14:tracePt t="50112" x="8435975" y="4275138"/>
          <p14:tracePt t="50125" x="8428038" y="4275138"/>
          <p14:tracePt t="50132" x="8420100" y="4275138"/>
          <p14:tracePt t="50147" x="8410575" y="4275138"/>
          <p14:tracePt t="50153" x="8402638" y="4275138"/>
          <p14:tracePt t="50160" x="8402638" y="4283075"/>
          <p14:tracePt t="50167" x="8385175" y="4291013"/>
          <p14:tracePt t="50173" x="8377238" y="4291013"/>
          <p14:tracePt t="50181" x="8359775" y="4300538"/>
          <p14:tracePt t="50188" x="8351838" y="4308475"/>
          <p14:tracePt t="50195" x="8334375" y="4316413"/>
          <p14:tracePt t="50202" x="8326438" y="4316413"/>
          <p14:tracePt t="50209" x="8301038" y="4325938"/>
          <p14:tracePt t="50216" x="8283575" y="4325938"/>
          <p14:tracePt t="50223" x="8258175" y="4325938"/>
          <p14:tracePt t="50230" x="8250238" y="4333875"/>
          <p14:tracePt t="50237" x="8232775" y="4333875"/>
          <p14:tracePt t="50244" x="8224838" y="4341813"/>
          <p14:tracePt t="50251" x="8207375" y="4341813"/>
          <p14:tracePt t="50258" x="8189913" y="4351338"/>
          <p14:tracePt t="50266" x="8181975" y="4351338"/>
          <p14:tracePt t="50272" x="8164513" y="4351338"/>
          <p14:tracePt t="50279" x="8156575" y="4359275"/>
          <p14:tracePt t="50286" x="8147050" y="4359275"/>
          <p14:tracePt t="50293" x="8131175" y="4359275"/>
          <p14:tracePt t="50300" x="8121650" y="4359275"/>
          <p14:tracePt t="50307" x="8113713" y="4368800"/>
          <p14:tracePt t="50314" x="8088313" y="4376738"/>
          <p14:tracePt t="50321" x="8080375" y="4384675"/>
          <p14:tracePt t="50328" x="8045450" y="4384675"/>
          <p14:tracePt t="50335" x="8029575" y="4384675"/>
          <p14:tracePt t="50342" x="8004175" y="4394200"/>
          <p14:tracePt t="50350" x="7977188" y="4394200"/>
          <p14:tracePt t="50356" x="7951788" y="4402138"/>
          <p14:tracePt t="50363" x="7935913" y="4402138"/>
          <p14:tracePt t="50370" x="7910513" y="4410075"/>
          <p14:tracePt t="50377" x="7900988" y="4419600"/>
          <p14:tracePt t="50384" x="7893050" y="4419600"/>
          <p14:tracePt t="50391" x="7875588" y="4419600"/>
          <p14:tracePt t="50398" x="7867650" y="4419600"/>
          <p14:tracePt t="50405" x="7859713" y="4419600"/>
          <p14:tracePt t="50412" x="7850188" y="4419600"/>
          <p14:tracePt t="50433" x="7842250" y="4419600"/>
          <p14:tracePt t="50448" x="7832725" y="4419600"/>
          <p14:tracePt t="50496" x="7824788" y="4419600"/>
          <p14:tracePt t="50616" x="7824788" y="4410075"/>
          <p14:tracePt t="50623" x="7824788" y="4402138"/>
          <p14:tracePt t="50636" x="7832725" y="4402138"/>
          <p14:tracePt t="50643" x="7832725" y="4394200"/>
          <p14:tracePt t="50650" x="7832725" y="4384675"/>
          <p14:tracePt t="50657" x="7842250" y="4384675"/>
          <p14:tracePt t="50685" x="7842250" y="4376738"/>
          <p14:tracePt t="50692" x="7850188" y="4376738"/>
          <p14:tracePt t="50700" x="7850188" y="4368800"/>
          <p14:tracePt t="50714" x="7859713" y="4368800"/>
          <p14:tracePt t="50736" x="7867650" y="4359275"/>
          <p14:tracePt t="50749" x="7875588" y="4359275"/>
          <p14:tracePt t="50756" x="7885113" y="4359275"/>
          <p14:tracePt t="50770" x="7893050" y="4351338"/>
          <p14:tracePt t="50777" x="7900988" y="4351338"/>
          <p14:tracePt t="50783" x="7918450" y="4341813"/>
          <p14:tracePt t="50790" x="7926388" y="4341813"/>
          <p14:tracePt t="50798" x="7935913" y="4341813"/>
          <p14:tracePt t="50804" x="7943850" y="4333875"/>
          <p14:tracePt t="50811" x="7951788" y="4333875"/>
          <p14:tracePt t="50818" x="7961313" y="4333875"/>
          <p14:tracePt t="50825" x="7977188" y="4333875"/>
          <p14:tracePt t="50833" x="7986713" y="4325938"/>
          <p14:tracePt t="50839" x="7994650" y="4325938"/>
          <p14:tracePt t="50846" x="8004175" y="4325938"/>
          <p14:tracePt t="50853" x="8012113" y="4316413"/>
          <p14:tracePt t="50860" x="8029575" y="4316413"/>
          <p14:tracePt t="50868" x="8037513" y="4316413"/>
          <p14:tracePt t="50882" x="8045450" y="4308475"/>
          <p14:tracePt t="50889" x="8054975" y="4308475"/>
          <p14:tracePt t="50903" x="8062913" y="4308475"/>
          <p14:tracePt t="53398" x="8062913" y="4325938"/>
          <p14:tracePt t="53404" x="8062913" y="4341813"/>
          <p14:tracePt t="53411" x="8054975" y="4351338"/>
          <p14:tracePt t="53418" x="8045450" y="4359275"/>
          <p14:tracePt t="53425" x="8045450" y="4368800"/>
          <p14:tracePt t="53432" x="8037513" y="4384675"/>
          <p14:tracePt t="53454" x="8037513" y="4394200"/>
          <p14:tracePt t="53468" x="8029575" y="4402138"/>
          <p14:tracePt t="53475" x="8029575" y="4410075"/>
          <p14:tracePt t="53481" x="8020050" y="4410075"/>
          <p14:tracePt t="53495" x="8020050" y="4419600"/>
          <p14:tracePt t="53502" x="8020050" y="4427538"/>
          <p14:tracePt t="53516" x="8020050" y="4435475"/>
          <p14:tracePt t="53523" x="8020050" y="4445000"/>
          <p14:tracePt t="53538" x="8020050" y="4452938"/>
          <p14:tracePt t="53544" x="8020050" y="4460875"/>
          <p14:tracePt t="53560" x="8020050" y="4478338"/>
          <p14:tracePt t="53572" x="8020050" y="4486275"/>
          <p14:tracePt t="53586" x="8029575" y="4495800"/>
          <p14:tracePt t="53601" x="8029575" y="4503738"/>
          <p14:tracePt t="53628" x="8037513" y="4503738"/>
          <p14:tracePt t="53635" x="8037513" y="4513263"/>
          <p14:tracePt t="53642" x="8045450" y="4513263"/>
          <p14:tracePt t="53649" x="8045450" y="4521200"/>
          <p14:tracePt t="53663" x="8054975" y="4521200"/>
          <p14:tracePt t="53670" x="8062913" y="4521200"/>
          <p14:tracePt t="53684" x="8062913" y="4529138"/>
          <p14:tracePt t="53691" x="8070850" y="4529138"/>
          <p14:tracePt t="53706" x="8080375" y="4538663"/>
          <p14:tracePt t="53712" x="8088313" y="4538663"/>
          <p14:tracePt t="53728" x="8105775" y="4538663"/>
          <p14:tracePt t="53733" x="8105775" y="4546600"/>
          <p14:tracePt t="53740" x="8113713" y="4546600"/>
          <p14:tracePt t="53747" x="8121650" y="4546600"/>
          <p14:tracePt t="53754" x="8131175" y="4546600"/>
          <p14:tracePt t="53762" x="8139113" y="4554538"/>
          <p14:tracePt t="53776" x="8147050" y="4554538"/>
          <p14:tracePt t="53782" x="8156575" y="4554538"/>
          <p14:tracePt t="53789" x="8164513" y="4554538"/>
          <p14:tracePt t="53797" x="8174038" y="4554538"/>
          <p14:tracePt t="53803" x="8181975" y="4554538"/>
          <p14:tracePt t="53811" x="8189913" y="4554538"/>
          <p14:tracePt t="53818" x="8207375" y="4554538"/>
          <p14:tracePt t="53832" x="8224838" y="4554538"/>
          <p14:tracePt t="53847" x="8232775" y="4554538"/>
          <p14:tracePt t="53853" x="8240713" y="4554538"/>
          <p14:tracePt t="53867" x="8258175" y="4554538"/>
          <p14:tracePt t="53881" x="8266113" y="4554538"/>
          <p14:tracePt t="53888" x="8275638" y="4554538"/>
          <p14:tracePt t="53895" x="8283575" y="4554538"/>
          <p14:tracePt t="53902" x="8291513" y="4554538"/>
          <p14:tracePt t="53925" x="8301038" y="4554538"/>
          <p14:tracePt t="53930" x="8308975" y="4546600"/>
          <p14:tracePt t="53944" x="8318500" y="4546600"/>
          <p14:tracePt t="53959" x="8318500" y="4538663"/>
          <p14:tracePt t="53965" x="8326438" y="4538663"/>
          <p14:tracePt t="53972" x="8334375" y="4538663"/>
          <p14:tracePt t="53979" x="8334375" y="4529138"/>
          <p14:tracePt t="53993" x="8351838" y="4529138"/>
          <p14:tracePt t="54016" x="8359775" y="4521200"/>
          <p14:tracePt t="54021" x="8369300" y="4513263"/>
          <p14:tracePt t="54035" x="8377238" y="4513263"/>
          <p14:tracePt t="54043" x="8377238" y="4495800"/>
          <p14:tracePt t="54050" x="8385175" y="4495800"/>
          <p14:tracePt t="54063" x="8394700" y="4486275"/>
          <p14:tracePt t="54070" x="8394700" y="4478338"/>
          <p14:tracePt t="54077" x="8402638" y="4478338"/>
          <p14:tracePt t="54084" x="8402638" y="4470400"/>
          <p14:tracePt t="54091" x="8410575" y="4460875"/>
          <p14:tracePt t="54098" x="8420100" y="4460875"/>
          <p14:tracePt t="54114" x="8420100" y="4452938"/>
          <p14:tracePt t="54119" x="8428038" y="4452938"/>
          <p14:tracePt t="54126" x="8428038" y="4445000"/>
          <p14:tracePt t="54133" x="8435975" y="4435475"/>
          <p14:tracePt t="54156" x="8445500" y="4435475"/>
          <p14:tracePt t="54169" x="8445500" y="4427538"/>
          <p14:tracePt t="54183" x="8453438" y="4419600"/>
          <p14:tracePt t="54203" x="8462963" y="4419600"/>
          <p14:tracePt t="54232" x="8470900" y="4419600"/>
          <p14:tracePt t="54374" x="8462963" y="4419600"/>
          <p14:tracePt t="54379" x="8462963" y="4427538"/>
          <p14:tracePt t="54385" x="8453438" y="4427538"/>
          <p14:tracePt t="54392" x="8453438" y="4435475"/>
          <p14:tracePt t="54399" x="8435975" y="4460875"/>
          <p14:tracePt t="54406" x="8420100" y="4478338"/>
          <p14:tracePt t="54413" x="8410575" y="4503738"/>
          <p14:tracePt t="54420" x="8385175" y="4521200"/>
          <p14:tracePt t="54427" x="8369300" y="4546600"/>
          <p14:tracePt t="54434" x="8359775" y="4564063"/>
          <p14:tracePt t="54441" x="8343900" y="4589463"/>
          <p14:tracePt t="54449" x="8326438" y="4605338"/>
          <p14:tracePt t="54455" x="8308975" y="4630738"/>
          <p14:tracePt t="54462" x="8291513" y="4648200"/>
          <p14:tracePt t="54470" x="8283575" y="4673600"/>
          <p14:tracePt t="54476" x="8266113" y="4699000"/>
          <p14:tracePt t="54483" x="8258175" y="4716463"/>
          <p14:tracePt t="54490" x="8250238" y="4724400"/>
          <p14:tracePt t="54498" x="8240713" y="4741863"/>
          <p14:tracePt t="54505" x="8232775" y="4759325"/>
          <p14:tracePt t="54512" x="8224838" y="4759325"/>
          <p14:tracePt t="54518" x="8224838" y="4775200"/>
          <p14:tracePt t="54525" x="8224838" y="4784725"/>
          <p14:tracePt t="54533" x="8215313" y="4792663"/>
          <p14:tracePt t="54547" x="8207375" y="4792663"/>
          <p14:tracePt t="54553" x="8207375" y="4802188"/>
          <p14:tracePt t="54576" x="8199438" y="4810125"/>
          <p14:tracePt t="54597" x="8189913" y="4810125"/>
          <p14:tracePt t="55002" x="8189913" y="4802188"/>
          <p14:tracePt t="55038" x="8189913" y="4792663"/>
          <p14:tracePt t="55045" x="8199438" y="4784725"/>
          <p14:tracePt t="55059" x="8199438" y="4775200"/>
          <p14:tracePt t="55072" x="8199438" y="4767263"/>
          <p14:tracePt t="55086" x="8199438" y="4759325"/>
          <p14:tracePt t="55093" x="8207375" y="4759325"/>
          <p14:tracePt t="55123" x="8207375" y="4749800"/>
          <p14:tracePt t="55129" x="8215313" y="4749800"/>
          <p14:tracePt t="55136" x="8215313" y="4741863"/>
          <p14:tracePt t="55172" x="8224838" y="4733925"/>
          <p14:tracePt t="55192" x="8224838" y="4724400"/>
          <p14:tracePt t="55213" x="8232775" y="4724400"/>
          <p14:tracePt t="55219" x="8232775" y="4716463"/>
          <p14:tracePt t="55234" x="8232775" y="4708525"/>
          <p14:tracePt t="55263" x="8240713" y="4708525"/>
          <p14:tracePt t="55268" x="8240713" y="4699000"/>
          <p14:tracePt t="55289" x="8240713" y="4691063"/>
          <p14:tracePt t="55297" x="8250238" y="4691063"/>
          <p14:tracePt t="55318" x="8258175" y="4683125"/>
          <p14:tracePt t="55346" x="8258175" y="4673600"/>
          <p14:tracePt t="55353" x="8266113" y="4665663"/>
          <p14:tracePt t="55367" x="8275638" y="4665663"/>
          <p14:tracePt t="55374" x="8275638" y="4657725"/>
          <p14:tracePt t="55381" x="8275638" y="4648200"/>
          <p14:tracePt t="55388" x="8283575" y="4648200"/>
          <p14:tracePt t="55394" x="8283575" y="4640263"/>
          <p14:tracePt t="55409" x="8291513" y="4630738"/>
          <p14:tracePt t="55416" x="8291513" y="4622800"/>
          <p14:tracePt t="55422" x="8301038" y="4614863"/>
          <p14:tracePt t="55436" x="8301038" y="4605338"/>
          <p14:tracePt t="55443" x="8301038" y="4597400"/>
          <p14:tracePt t="55450" x="8308975" y="4589463"/>
          <p14:tracePt t="55465" x="8308975" y="4579938"/>
          <p14:tracePt t="55471" x="8308975" y="4572000"/>
          <p14:tracePt t="56558" x="8308975" y="4521200"/>
          <p14:tracePt t="56566" x="8301038" y="4452938"/>
          <p14:tracePt t="56572" x="8291513" y="4384675"/>
          <p14:tracePt t="56579" x="8291513" y="4283075"/>
          <p14:tracePt t="56586" x="8291513" y="4181475"/>
          <p14:tracePt t="56593" x="8291513" y="4105275"/>
          <p14:tracePt t="56600" x="8301038" y="4027488"/>
          <p14:tracePt t="56607" x="8308975" y="3960813"/>
          <p14:tracePt t="56614" x="8308975" y="3925888"/>
          <p14:tracePt t="56621" x="8326438" y="3875088"/>
          <p14:tracePt t="56628" x="8334375" y="3849688"/>
          <p14:tracePt t="56635" x="8343900" y="3824288"/>
          <p14:tracePt t="56642" x="8351838" y="3798888"/>
          <p14:tracePt t="56649" x="8351838" y="3781425"/>
          <p14:tracePt t="56656" x="8359775" y="3756025"/>
          <p14:tracePt t="56663" x="8359775" y="3748088"/>
          <p14:tracePt t="56670" x="8359775" y="3722688"/>
          <p14:tracePt t="56677" x="8359775" y="3705225"/>
          <p14:tracePt t="56684" x="8369300" y="3679825"/>
          <p14:tracePt t="56691" x="8377238" y="3654425"/>
          <p14:tracePt t="56698" x="8385175" y="3619500"/>
          <p14:tracePt t="56705" x="8394700" y="3594100"/>
          <p14:tracePt t="56712" x="8394700" y="3578225"/>
          <p14:tracePt t="56719" x="8402638" y="3543300"/>
          <p14:tracePt t="56726" x="8402638" y="3535363"/>
          <p14:tracePt t="56733" x="8410575" y="3509963"/>
          <p14:tracePt t="56740" x="8410575" y="3502025"/>
          <p14:tracePt t="56747" x="8410575" y="3492500"/>
          <p14:tracePt t="56754" x="8410575" y="3484563"/>
          <p14:tracePt t="56768" x="8420100" y="3467100"/>
          <p14:tracePt t="56782" x="8428038" y="3459163"/>
          <p14:tracePt t="56789" x="8428038" y="3449638"/>
          <p14:tracePt t="56797" x="8428038" y="3441700"/>
          <p14:tracePt t="56803" x="8428038" y="3433763"/>
          <p14:tracePt t="56810" x="8435975" y="3416300"/>
          <p14:tracePt t="56817" x="8445500" y="3398838"/>
          <p14:tracePt t="56824" x="8445500" y="3373438"/>
          <p14:tracePt t="56831" x="8453438" y="3355975"/>
          <p14:tracePt t="56838" x="8462963" y="3330575"/>
          <p14:tracePt t="56845" x="8462963" y="3314700"/>
          <p14:tracePt t="56852" x="8470900" y="3289300"/>
          <p14:tracePt t="56860" x="8478838" y="3271838"/>
          <p14:tracePt t="56866" x="8488363" y="3254375"/>
          <p14:tracePt t="56873" x="8496300" y="3238500"/>
          <p14:tracePt t="56880" x="8496300" y="3221038"/>
          <p14:tracePt t="56887" x="8504238" y="3211513"/>
          <p14:tracePt t="56894" x="8513763" y="3186113"/>
          <p14:tracePt t="56901" x="8521700" y="3178175"/>
          <p14:tracePt t="56914" x="8521700" y="3160713"/>
          <p14:tracePt t="56923" x="8521700" y="3152775"/>
          <p14:tracePt t="56930" x="8521700" y="3144838"/>
          <p14:tracePt t="56936" x="8521700" y="3135313"/>
          <p14:tracePt t="56943" x="8521700" y="3127375"/>
          <p14:tracePt t="56950" x="8529638" y="3127375"/>
          <p14:tracePt t="56965" x="8529638" y="3119438"/>
          <p14:tracePt t="56978" x="8529638" y="3109913"/>
          <p14:tracePt t="56985" x="8529638" y="3101975"/>
          <p14:tracePt t="57007" x="8529638" y="3094038"/>
          <p14:tracePt t="57021" x="8529638" y="3084513"/>
          <p14:tracePt t="57056" x="8529638" y="3076575"/>
          <p14:tracePt t="57063" x="8529638" y="3067050"/>
          <p14:tracePt t="57076" x="8529638" y="3059113"/>
          <p14:tracePt t="57113" x="8529638" y="3051175"/>
          <p14:tracePt t="57126" x="8529638" y="3041650"/>
          <p14:tracePt t="57162" x="8529638" y="3033713"/>
          <p14:tracePt t="57176" x="8529638" y="3025775"/>
          <p14:tracePt t="57954" x="8513763" y="3025775"/>
          <p14:tracePt t="57961" x="8504238" y="3025775"/>
          <p14:tracePt t="57967" x="8478838" y="3025775"/>
          <p14:tracePt t="57975" x="8470900" y="3025775"/>
          <p14:tracePt t="57981" x="8453438" y="3025775"/>
          <p14:tracePt t="57988" x="8435975" y="3025775"/>
          <p14:tracePt t="57996" x="8420100" y="3025775"/>
          <p14:tracePt t="58002" x="8402638" y="3025775"/>
          <p14:tracePt t="58010" x="8394700" y="3025775"/>
          <p14:tracePt t="58016" x="8369300" y="3025775"/>
          <p14:tracePt t="58031" x="8351838" y="3025775"/>
          <p14:tracePt t="58046" x="8343900" y="3016250"/>
          <p14:tracePt t="58052" x="8334375" y="3016250"/>
          <p14:tracePt t="58059" x="8334375" y="3008313"/>
          <p14:tracePt t="58073" x="8326438" y="3008313"/>
          <p14:tracePt t="58102" x="8318500" y="3008313"/>
          <p14:tracePt t="58116" x="8308975" y="3008313"/>
          <p14:tracePt t="58150" x="8301038" y="3008313"/>
          <p14:tracePt t="58812" x="8291513" y="3008313"/>
          <p14:tracePt t="58824" x="8275638" y="3008313"/>
          <p14:tracePt t="58838" x="8266113" y="3008313"/>
          <p14:tracePt t="58845" x="8258175" y="3008313"/>
          <p14:tracePt t="58851" x="8258175" y="3016250"/>
          <p14:tracePt t="58858" x="8240713" y="3016250"/>
          <p14:tracePt t="58865" x="8232775" y="3016250"/>
          <p14:tracePt t="58871" x="8224838" y="3016250"/>
          <p14:tracePt t="58879" x="8215313" y="3016250"/>
          <p14:tracePt t="58886" x="8207375" y="3016250"/>
          <p14:tracePt t="58914" x="8181975" y="3025775"/>
          <p14:tracePt t="58921" x="8174038" y="3025775"/>
          <p14:tracePt t="58928" x="8164513" y="3025775"/>
          <p14:tracePt t="58935" x="8156575" y="3025775"/>
          <p14:tracePt t="58949" x="8147050" y="3025775"/>
          <p14:tracePt t="58956" x="8139113" y="3033713"/>
          <p14:tracePt t="58977" x="8131175" y="3033713"/>
          <p14:tracePt t="58991" x="8121650" y="3033713"/>
          <p14:tracePt t="58998" x="8113713" y="3033713"/>
          <p14:tracePt t="59021" x="8105775" y="3033713"/>
          <p14:tracePt t="59026" x="8096250" y="3033713"/>
          <p14:tracePt t="59056" x="8088313" y="3033713"/>
          <p14:tracePt t="59075" x="8080375" y="3033713"/>
          <p14:tracePt t="59103" x="8080375" y="3041650"/>
          <p14:tracePt t="59110" x="8070850" y="3041650"/>
          <p14:tracePt t="59441" x="8080375" y="3041650"/>
          <p14:tracePt t="59446" x="8088313" y="3041650"/>
          <p14:tracePt t="59461" x="8096250" y="3041650"/>
          <p14:tracePt t="59468" x="8105775" y="3033713"/>
          <p14:tracePt t="59474" x="8113713" y="3033713"/>
          <p14:tracePt t="59482" x="8121650" y="3025775"/>
          <p14:tracePt t="59488" x="8131175" y="3025775"/>
          <p14:tracePt t="59495" x="8139113" y="3025775"/>
          <p14:tracePt t="59510" x="8147050" y="3025775"/>
          <p14:tracePt t="59517" x="8156575" y="3016250"/>
          <p14:tracePt t="59525" x="8164513" y="3016250"/>
          <p14:tracePt t="59530" x="8174038" y="3016250"/>
          <p14:tracePt t="59547" x="8189913" y="3016250"/>
          <p14:tracePt t="59567" x="8199438" y="3016250"/>
          <p14:tracePt t="59573" x="8207375" y="3016250"/>
          <p14:tracePt t="59594" x="8215313" y="3016250"/>
          <p14:tracePt t="59630" x="8224838" y="3016250"/>
          <p14:tracePt t="59687" x="8232775" y="3016250"/>
          <p14:tracePt t="60177" x="8232775" y="3025775"/>
          <p14:tracePt t="60184" x="8224838" y="3025775"/>
          <p14:tracePt t="60212" x="8224838" y="3033713"/>
          <p14:tracePt t="60218" x="8215313" y="3041650"/>
          <p14:tracePt t="60234" x="8207375" y="3041650"/>
          <p14:tracePt t="60240" x="8199438" y="3051175"/>
          <p14:tracePt t="60246" x="8199438" y="3059113"/>
          <p14:tracePt t="60261" x="8189913" y="3067050"/>
          <p14:tracePt t="60267" x="8181975" y="3067050"/>
          <p14:tracePt t="60275" x="8174038" y="3076575"/>
          <p14:tracePt t="60281" x="8164513" y="3076575"/>
          <p14:tracePt t="60289" x="8164513" y="3084513"/>
          <p14:tracePt t="60296" x="8156575" y="3094038"/>
          <p14:tracePt t="60302" x="8147050" y="3094038"/>
          <p14:tracePt t="60310" x="8139113" y="3094038"/>
          <p14:tracePt t="60316" x="8131175" y="3101975"/>
          <p14:tracePt t="60330" x="8113713" y="3109913"/>
          <p14:tracePt t="60345" x="8105775" y="3109913"/>
          <p14:tracePt t="60352" x="8096250" y="3109913"/>
          <p14:tracePt t="60359" x="8088313" y="3119438"/>
          <p14:tracePt t="60365" x="8080375" y="3119438"/>
          <p14:tracePt t="60380" x="8062913" y="3127375"/>
          <p14:tracePt t="60395" x="8054975" y="3127375"/>
          <p14:tracePt t="60401" x="8045450" y="3127375"/>
          <p14:tracePt t="60416" x="8037513" y="3127375"/>
          <p14:tracePt t="60422" x="8029575" y="3127375"/>
          <p14:tracePt t="60451" x="8020050" y="3127375"/>
          <p14:tracePt t="60486" x="8012113" y="3127375"/>
          <p14:tracePt t="60536" x="8012113" y="3119438"/>
          <p14:tracePt t="60570" x="8012113" y="3109913"/>
          <p14:tracePt t="60583" x="8012113" y="3101975"/>
          <p14:tracePt t="60597" x="8020050" y="3094038"/>
          <p14:tracePt t="60604" x="8029575" y="3084513"/>
          <p14:tracePt t="60611" x="8029575" y="3067050"/>
          <p14:tracePt t="60618" x="8037513" y="3067050"/>
          <p14:tracePt t="60625" x="8045450" y="3041650"/>
          <p14:tracePt t="60632" x="8054975" y="3033713"/>
          <p14:tracePt t="60639" x="8062913" y="3025775"/>
          <p14:tracePt t="60646" x="8070850" y="3016250"/>
          <p14:tracePt t="60653" x="8080375" y="3000375"/>
          <p14:tracePt t="60660" x="8088313" y="2990850"/>
          <p14:tracePt t="60674" x="8096250" y="2982913"/>
          <p14:tracePt t="60688" x="8105775" y="2974975"/>
          <p14:tracePt t="60702" x="8105775" y="2965450"/>
          <p14:tracePt t="60724" x="8113713" y="2965450"/>
          <p14:tracePt t="60739" x="8121650" y="2957513"/>
          <p14:tracePt t="60850" x="8113713" y="2957513"/>
          <p14:tracePt t="60885" x="8105775" y="2957513"/>
          <p14:tracePt t="60906" x="8096250" y="2957513"/>
          <p14:tracePt t="60919" x="8096250" y="2965450"/>
          <p14:tracePt t="60934" x="8088313" y="2974975"/>
          <p14:tracePt t="60949" x="8080375" y="2974975"/>
          <p14:tracePt t="60969" x="8070850" y="2974975"/>
          <p14:tracePt t="60982" x="8062913" y="2982913"/>
          <p14:tracePt t="60989" x="8054975" y="2982913"/>
          <p14:tracePt t="61011" x="8037513" y="2982913"/>
          <p14:tracePt t="61017" x="8037513" y="2990850"/>
          <p14:tracePt t="61024" x="8029575" y="2990850"/>
          <p14:tracePt t="61031" x="8020050" y="3000375"/>
          <p14:tracePt t="61038" x="8012113" y="3000375"/>
          <p14:tracePt t="61046" x="8004175" y="3000375"/>
          <p14:tracePt t="61061" x="7994650" y="3000375"/>
          <p14:tracePt t="61066" x="7986713" y="3000375"/>
          <p14:tracePt t="61073" x="7977188" y="3000375"/>
          <p14:tracePt t="61081" x="7969250" y="3000375"/>
          <p14:tracePt t="61087" x="7961313" y="3000375"/>
          <p14:tracePt t="61095" x="7951788" y="3008313"/>
          <p14:tracePt t="61108" x="7943850" y="3008313"/>
          <p14:tracePt t="61115" x="7935913" y="3008313"/>
          <p14:tracePt t="61129" x="7926388" y="3008313"/>
          <p14:tracePt t="61144" x="7918450" y="3008313"/>
          <p14:tracePt t="61150" x="7910513" y="3008313"/>
          <p14:tracePt t="61179" x="7900988" y="3008313"/>
          <p14:tracePt t="61193" x="7893050" y="3016250"/>
          <p14:tracePt t="61221" x="7885113" y="3016250"/>
          <p14:tracePt t="61242" x="7875588" y="3016250"/>
          <p14:tracePt t="61556" x="7867650" y="3016250"/>
          <p14:tracePt t="61563" x="7859713" y="3016250"/>
          <p14:tracePt t="61570" x="7850188" y="3016250"/>
          <p14:tracePt t="61578" x="7842250" y="3016250"/>
          <p14:tracePt t="61591" x="7832725" y="3016250"/>
          <p14:tracePt t="61606" x="7824788" y="3016250"/>
          <p14:tracePt t="61613" x="7816850" y="3016250"/>
          <p14:tracePt t="61627" x="7807325" y="3016250"/>
          <p14:tracePt t="61640" x="7799388" y="3016250"/>
          <p14:tracePt t="61676" x="7791450" y="3016250"/>
          <p14:tracePt t="61690" x="7781925" y="3016250"/>
          <p14:tracePt t="61782" x="7791450" y="3016250"/>
          <p14:tracePt t="61802" x="7799388" y="3025775"/>
          <p14:tracePt t="61809" x="7824788" y="3025775"/>
          <p14:tracePt t="61815" x="7850188" y="3025775"/>
          <p14:tracePt t="61822" x="7893050" y="3033713"/>
          <p14:tracePt t="61829" x="7935913" y="3033713"/>
          <p14:tracePt t="61836" x="7969250" y="3033713"/>
          <p14:tracePt t="61843" x="8012113" y="3033713"/>
          <p14:tracePt t="61850" x="8062913" y="3033713"/>
          <p14:tracePt t="61857" x="8105775" y="3033713"/>
          <p14:tracePt t="61864" x="8121650" y="3033713"/>
          <p14:tracePt t="61871" x="8156575" y="3033713"/>
          <p14:tracePt t="61878" x="8164513" y="3033713"/>
          <p14:tracePt t="61885" x="8181975" y="3033713"/>
          <p14:tracePt t="61893" x="8189913" y="3033713"/>
          <p14:tracePt t="61899" x="8199438" y="3025775"/>
          <p14:tracePt t="61914" x="8207375" y="3025775"/>
          <p14:tracePt t="61928" x="8215313" y="3025775"/>
          <p14:tracePt t="61963" x="8224838" y="3025775"/>
          <p14:tracePt t="61970" x="8224838" y="3016250"/>
          <p14:tracePt t="61990" x="8224838" y="3008313"/>
          <p14:tracePt t="62026" x="8224838" y="3000375"/>
          <p14:tracePt t="62042" x="8232775" y="2990850"/>
          <p14:tracePt t="62054" x="8240713" y="2990850"/>
          <p14:tracePt t="62076" x="8240713" y="2982913"/>
          <p14:tracePt t="62089" x="8250238" y="2982913"/>
          <p14:tracePt t="62103" x="8250238" y="2974975"/>
          <p14:tracePt t="62118" x="8258175" y="2974975"/>
          <p14:tracePt t="62123" x="8258175" y="2965450"/>
          <p14:tracePt t="62231" x="8258175" y="2974975"/>
          <p14:tracePt t="62242" x="8258175" y="2982913"/>
          <p14:tracePt t="62264" x="8258175" y="2990850"/>
          <p14:tracePt t="62271" x="8258175" y="3000375"/>
          <p14:tracePt t="62278" x="8258175" y="3008313"/>
          <p14:tracePt t="62285" x="8258175" y="3025775"/>
          <p14:tracePt t="62291" x="8258175" y="3051175"/>
          <p14:tracePt t="62298" x="8266113" y="3076575"/>
          <p14:tracePt t="62305" x="8275638" y="3135313"/>
          <p14:tracePt t="62312" x="8275638" y="3160713"/>
          <p14:tracePt t="62320" x="8283575" y="3221038"/>
          <p14:tracePt t="62327" x="8291513" y="3263900"/>
          <p14:tracePt t="62333" x="8301038" y="3305175"/>
          <p14:tracePt t="62341" x="8301038" y="3348038"/>
          <p14:tracePt t="62347" x="8301038" y="3382963"/>
          <p14:tracePt t="62355" x="8308975" y="3416300"/>
          <p14:tracePt t="62362" x="8308975" y="3441700"/>
          <p14:tracePt t="62368" x="8318500" y="3459163"/>
          <p14:tracePt t="62376" x="8318500" y="3484563"/>
          <p14:tracePt t="62382" x="8318500" y="3502025"/>
          <p14:tracePt t="62389" x="8318500" y="3517900"/>
          <p14:tracePt t="62397" x="8326438" y="3535363"/>
          <p14:tracePt t="62403" x="8326438" y="3552825"/>
          <p14:tracePt t="62411" x="8334375" y="3568700"/>
          <p14:tracePt t="62418" x="8343900" y="3594100"/>
          <p14:tracePt t="62424" x="8343900" y="3619500"/>
          <p14:tracePt t="62431" x="8343900" y="3646488"/>
          <p14:tracePt t="62438" x="8351838" y="3671888"/>
          <p14:tracePt t="62445" x="8359775" y="3697288"/>
          <p14:tracePt t="62452" x="8377238" y="3738563"/>
          <p14:tracePt t="62460" x="8385175" y="3773488"/>
          <p14:tracePt t="62466" x="8394700" y="3816350"/>
          <p14:tracePt t="62473" x="8410575" y="3857625"/>
          <p14:tracePt t="62481" x="8420100" y="3883025"/>
          <p14:tracePt t="62488" x="8428038" y="3917950"/>
          <p14:tracePt t="62495" x="8435975" y="3935413"/>
          <p14:tracePt t="62501" x="8435975" y="3968750"/>
          <p14:tracePt t="62509" x="8445500" y="3986213"/>
          <p14:tracePt t="62516" x="8445500" y="4002088"/>
          <p14:tracePt t="62523" x="8453438" y="4019550"/>
          <p14:tracePt t="62529" x="8462963" y="4037013"/>
          <p14:tracePt t="62536" x="8470900" y="4044950"/>
          <p14:tracePt t="62544" x="8470900" y="4070350"/>
          <p14:tracePt t="62551" x="8470900" y="4079875"/>
          <p14:tracePt t="62557" x="8478838" y="4105275"/>
          <p14:tracePt t="62565" x="8478838" y="4113213"/>
          <p14:tracePt t="62572" x="8488363" y="4130675"/>
          <p14:tracePt t="62579" x="8496300" y="4138613"/>
          <p14:tracePt t="62586" x="8496300" y="4156075"/>
          <p14:tracePt t="62593" x="8504238" y="4164013"/>
          <p14:tracePt t="62600" x="8513763" y="4189413"/>
          <p14:tracePt t="62607" x="8521700" y="4197350"/>
          <p14:tracePt t="62614" x="8521700" y="4224338"/>
          <p14:tracePt t="62620" x="8529638" y="4232275"/>
          <p14:tracePt t="62628" x="8539163" y="4257675"/>
          <p14:tracePt t="62635" x="8547100" y="4275138"/>
          <p14:tracePt t="62642" x="8564563" y="4291013"/>
          <p14:tracePt t="62648" x="8564563" y="4316413"/>
          <p14:tracePt t="62656" x="8572500" y="4333875"/>
          <p14:tracePt t="62662" x="8589963" y="4351338"/>
          <p14:tracePt t="62670" x="8597900" y="4376738"/>
          <p14:tracePt t="62677" x="8615363" y="4394200"/>
          <p14:tracePt t="62684" x="8615363" y="4419600"/>
          <p14:tracePt t="62691" x="8632825" y="4445000"/>
          <p14:tracePt t="62698" x="8640763" y="4452938"/>
          <p14:tracePt t="62705" x="8648700" y="4470400"/>
          <p14:tracePt t="62712" x="8658225" y="4486275"/>
          <p14:tracePt t="62718" x="8666163" y="4495800"/>
          <p14:tracePt t="62727" x="8674100" y="4513263"/>
          <p14:tracePt t="62740" x="8674100" y="4521200"/>
          <p14:tracePt t="62747" x="8683625" y="4529138"/>
          <p14:tracePt t="62769" x="8691563" y="4529138"/>
          <p14:tracePt t="62776" x="8691563" y="4538663"/>
          <p14:tracePt t="62789" x="8691563" y="4546600"/>
          <p14:tracePt t="64009" x="8683625" y="4564063"/>
          <p14:tracePt t="64016" x="8658225" y="4579938"/>
          <p14:tracePt t="64023" x="8615363" y="4630738"/>
          <p14:tracePt t="64029" x="8589963" y="4673600"/>
          <p14:tracePt t="64037" x="8547100" y="4724400"/>
          <p14:tracePt t="64043" x="8513763" y="4767263"/>
          <p14:tracePt t="64050" x="8488363" y="4802188"/>
          <p14:tracePt t="64058" x="8470900" y="4818063"/>
          <p14:tracePt t="64065" x="8462963" y="4835525"/>
          <p14:tracePt t="64072" x="8445500" y="4852988"/>
          <p14:tracePt t="64079" x="8435975" y="4860925"/>
          <p14:tracePt t="64085" x="8435975" y="4868863"/>
          <p14:tracePt t="64093" x="8428038" y="4878388"/>
          <p14:tracePt t="64099" x="8410575" y="4886325"/>
          <p14:tracePt t="64106" x="8410575" y="4894263"/>
          <p14:tracePt t="64113" x="8402638" y="4894263"/>
          <p14:tracePt t="64121" x="8402638" y="4911725"/>
          <p14:tracePt t="64128" x="8394700" y="4911725"/>
          <p14:tracePt t="64135" x="8394700" y="4919663"/>
          <p14:tracePt t="64142" x="8385175" y="4929188"/>
          <p14:tracePt t="64155" x="8385175" y="4937125"/>
          <p14:tracePt t="64163" x="8385175" y="4946650"/>
          <p14:tracePt t="64177" x="8377238" y="4946650"/>
          <p14:tracePt t="64193" x="8369300" y="4946650"/>
          <p14:tracePt t="64197" x="8369300" y="4954588"/>
          <p14:tracePt t="64212" x="8369300" y="4962525"/>
          <p14:tracePt t="64451" x="8369300" y="4954588"/>
          <p14:tracePt t="64457" x="8377238" y="4954588"/>
          <p14:tracePt t="64465" x="8377238" y="4946650"/>
          <p14:tracePt t="64471" x="8377238" y="4937125"/>
          <p14:tracePt t="64478" x="8394700" y="4929188"/>
          <p14:tracePt t="64485" x="8402638" y="4903788"/>
          <p14:tracePt t="64492" x="8410575" y="4894263"/>
          <p14:tracePt t="64499" x="8435975" y="4878388"/>
          <p14:tracePt t="64506" x="8435975" y="4868863"/>
          <p14:tracePt t="64513" x="8435975" y="4852988"/>
          <p14:tracePt t="64520" x="8445500" y="4843463"/>
          <p14:tracePt t="64527" x="8445500" y="4835525"/>
          <p14:tracePt t="64534" x="8453438" y="4835525"/>
          <p14:tracePt t="64542" x="8453438" y="4827588"/>
          <p14:tracePt t="64562" x="8462963" y="4818063"/>
          <p14:tracePt t="64584" x="8462963" y="4810125"/>
          <p14:tracePt t="65285" x="8470900" y="4810125"/>
          <p14:tracePt t="65490" x="8470900" y="4818063"/>
          <p14:tracePt t="65516" x="8478838" y="4818063"/>
          <p14:tracePt t="65558" x="8488363" y="4818063"/>
          <p14:tracePt t="65586" x="8488363" y="4827588"/>
          <p14:tracePt t="65599" x="8496300" y="4827588"/>
          <p14:tracePt t="65614" x="8504238" y="4835525"/>
          <p14:tracePt t="65642" x="8513763" y="4835525"/>
          <p14:tracePt t="65648" x="8513763" y="4843463"/>
          <p14:tracePt t="65677" x="8521700" y="4843463"/>
          <p14:tracePt t="65683" x="8529638" y="4852988"/>
          <p14:tracePt t="65697" x="8539163" y="4860925"/>
          <p14:tracePt t="65712" x="8547100" y="4860925"/>
          <p14:tracePt t="65725" x="8555038" y="4860925"/>
          <p14:tracePt t="65732" x="8564563" y="4868863"/>
          <p14:tracePt t="65753" x="8572500" y="4878388"/>
          <p14:tracePt t="65760" x="8580438" y="4878388"/>
          <p14:tracePt t="65781" x="8589963" y="4878388"/>
          <p14:tracePt t="65809" x="8597900" y="4878388"/>
          <p14:tracePt t="65937" x="8605838" y="4886325"/>
          <p14:tracePt t="65942" x="8605838" y="4894263"/>
          <p14:tracePt t="65950" x="8615363" y="48942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E6F1DAC-CBC4-4446-AB5E-2738B4B064B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373" y="1846555"/>
            <a:ext cx="10340185" cy="314612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10EAEE8-D43F-4083-BF5D-7EC527164890}"/>
              </a:ext>
            </a:extLst>
          </p:cNvPr>
          <p:cNvSpPr/>
          <p:nvPr/>
        </p:nvSpPr>
        <p:spPr>
          <a:xfrm>
            <a:off x="5598849" y="2317071"/>
            <a:ext cx="1077158" cy="265442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2F51E1-ADEC-4CB1-8E6A-0D9CD27499FA}"/>
              </a:ext>
            </a:extLst>
          </p:cNvPr>
          <p:cNvSpPr/>
          <p:nvPr/>
        </p:nvSpPr>
        <p:spPr>
          <a:xfrm>
            <a:off x="7837501" y="2318550"/>
            <a:ext cx="1077158" cy="2654424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FFFADB1-23F4-4464-9575-A0473C7730FE}"/>
              </a:ext>
            </a:extLst>
          </p:cNvPr>
          <p:cNvSpPr/>
          <p:nvPr/>
        </p:nvSpPr>
        <p:spPr>
          <a:xfrm>
            <a:off x="10058400" y="2320030"/>
            <a:ext cx="1077158" cy="2654424"/>
          </a:xfrm>
          <a:prstGeom prst="rect">
            <a:avLst/>
          </a:prstGeom>
          <a:noFill/>
          <a:ln w="38100">
            <a:solidFill>
              <a:srgbClr val="EE12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C83FA2-458C-4486-8432-E457C91C122B}"/>
              </a:ext>
            </a:extLst>
          </p:cNvPr>
          <p:cNvSpPr txBox="1"/>
          <p:nvPr/>
        </p:nvSpPr>
        <p:spPr>
          <a:xfrm>
            <a:off x="5385773" y="5122416"/>
            <a:ext cx="142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Verification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53E4E7-58F0-4A84-A169-2124F714C54C}"/>
              </a:ext>
            </a:extLst>
          </p:cNvPr>
          <p:cNvSpPr txBox="1"/>
          <p:nvPr/>
        </p:nvSpPr>
        <p:spPr>
          <a:xfrm>
            <a:off x="7665853" y="5122416"/>
            <a:ext cx="142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Verification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F50FDF-FFD6-4104-B29E-4BC044CD9EF5}"/>
              </a:ext>
            </a:extLst>
          </p:cNvPr>
          <p:cNvSpPr txBox="1"/>
          <p:nvPr/>
        </p:nvSpPr>
        <p:spPr>
          <a:xfrm>
            <a:off x="9886752" y="5122416"/>
            <a:ext cx="142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Verification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2319BA-0862-42F7-A4CC-75683D7EB316}"/>
              </a:ext>
            </a:extLst>
          </p:cNvPr>
          <p:cNvSpPr txBox="1"/>
          <p:nvPr/>
        </p:nvSpPr>
        <p:spPr>
          <a:xfrm>
            <a:off x="1076830" y="640672"/>
            <a:ext cx="2101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BNE Simulation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7EB8886-9B76-4CC1-8C42-8BB1BE9765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05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71"/>
    </mc:Choice>
    <mc:Fallback>
      <p:transition spd="slow" advTm="20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4625</TotalTime>
  <Words>106</Words>
  <Application>Microsoft Office PowerPoint</Application>
  <PresentationFormat>Widescreen</PresentationFormat>
  <Paragraphs>23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BEQ, BNE, J MIPS Operations Lab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</dc:creator>
  <cp:lastModifiedBy>Anthony</cp:lastModifiedBy>
  <cp:revision>20</cp:revision>
  <dcterms:created xsi:type="dcterms:W3CDTF">2021-04-15T21:16:39Z</dcterms:created>
  <dcterms:modified xsi:type="dcterms:W3CDTF">2021-04-19T02:21:46Z</dcterms:modified>
</cp:coreProperties>
</file>

<file path=docProps/thumbnail.jpeg>
</file>